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256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1" r:id="rId14"/>
    <p:sldId id="292" r:id="rId15"/>
    <p:sldId id="293" r:id="rId16"/>
    <p:sldId id="294" r:id="rId17"/>
    <p:sldId id="295" r:id="rId18"/>
    <p:sldId id="279" r:id="rId19"/>
  </p:sldIdLst>
  <p:sldSz cx="12192000" cy="6858000"/>
  <p:notesSz cx="6797675" cy="9926638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727" userDrawn="1">
          <p15:clr>
            <a:srgbClr val="A4A3A4"/>
          </p15:clr>
        </p15:guide>
        <p15:guide id="3" pos="575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pos="4839" userDrawn="1">
          <p15:clr>
            <a:srgbClr val="A4A3A4"/>
          </p15:clr>
        </p15:guide>
        <p15:guide id="8" orient="horz" pos="4042" userDrawn="1">
          <p15:clr>
            <a:srgbClr val="A4A3A4"/>
          </p15:clr>
        </p15:guide>
        <p15:guide id="9" orient="horz" pos="1911" userDrawn="1">
          <p15:clr>
            <a:srgbClr val="A4A3A4"/>
          </p15:clr>
        </p15:guide>
        <p15:guide id="10" orient="horz" pos="2818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s Ward" initials="JW" lastIdx="15" clrIdx="0">
    <p:extLst>
      <p:ext uri="{19B8F6BF-5375-455C-9EA6-DF929625EA0E}">
        <p15:presenceInfo xmlns:p15="http://schemas.microsoft.com/office/powerpoint/2012/main" userId="S-1-5-21-388719795-618669514-2327320985-402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2B60"/>
    <a:srgbClr val="093E52"/>
    <a:srgbClr val="F16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5" autoAdjust="0"/>
    <p:restoredTop sz="73361" autoAdjust="0"/>
  </p:normalViewPr>
  <p:slideViewPr>
    <p:cSldViewPr snapToGrid="0">
      <p:cViewPr varScale="1">
        <p:scale>
          <a:sx n="85" d="100"/>
          <a:sy n="85" d="100"/>
        </p:scale>
        <p:origin x="1629" y="45"/>
      </p:cViewPr>
      <p:guideLst>
        <p:guide orient="horz" pos="595"/>
        <p:guide pos="3727"/>
        <p:guide pos="575"/>
        <p:guide orient="horz" pos="1162"/>
        <p:guide orient="horz" pos="2160"/>
        <p:guide orient="horz" pos="4156"/>
        <p:guide pos="4839"/>
        <p:guide orient="horz" pos="4042"/>
        <p:guide orient="horz" pos="1911"/>
        <p:guide orient="horz" pos="2818"/>
        <p:guide orient="horz" pos="8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249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BF492-3F9D-48C8-9898-92EC3A51A65D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5B2A6FF6-57F2-4760-AF21-73E3A61D5ECA}">
      <dgm:prSet phldrT="[Text]"/>
      <dgm:spPr/>
      <dgm:t>
        <a:bodyPr/>
        <a:lstStyle/>
        <a:p>
          <a:r>
            <a:rPr lang="en-GB" dirty="0"/>
            <a:t>AI</a:t>
          </a:r>
        </a:p>
      </dgm:t>
    </dgm:pt>
    <dgm:pt modelId="{BE5E4331-83FE-4D5C-8512-E8594E5D4863}" type="parTrans" cxnId="{55E222DF-6458-478E-B09E-FC9DF9F84880}">
      <dgm:prSet/>
      <dgm:spPr/>
      <dgm:t>
        <a:bodyPr/>
        <a:lstStyle/>
        <a:p>
          <a:endParaRPr lang="en-GB"/>
        </a:p>
      </dgm:t>
    </dgm:pt>
    <dgm:pt modelId="{BCDE7A20-CCA2-4875-950B-05A1BE887674}" type="sibTrans" cxnId="{55E222DF-6458-478E-B09E-FC9DF9F84880}">
      <dgm:prSet/>
      <dgm:spPr/>
      <dgm:t>
        <a:bodyPr/>
        <a:lstStyle/>
        <a:p>
          <a:endParaRPr lang="en-GB"/>
        </a:p>
      </dgm:t>
    </dgm:pt>
    <dgm:pt modelId="{074B5BEF-66A8-487B-809D-214A4FF47621}">
      <dgm:prSet phldrT="[Text]"/>
      <dgm:spPr/>
      <dgm:t>
        <a:bodyPr/>
        <a:lstStyle/>
        <a:p>
          <a:r>
            <a:rPr lang="en-GB" dirty="0"/>
            <a:t>Machine Learning</a:t>
          </a:r>
        </a:p>
      </dgm:t>
    </dgm:pt>
    <dgm:pt modelId="{5D4E0570-283F-4E11-9564-5614E3F83668}" type="parTrans" cxnId="{0D9E146E-9412-432F-A6F5-E3DC6EAC1E37}">
      <dgm:prSet/>
      <dgm:spPr/>
      <dgm:t>
        <a:bodyPr/>
        <a:lstStyle/>
        <a:p>
          <a:endParaRPr lang="en-GB"/>
        </a:p>
      </dgm:t>
    </dgm:pt>
    <dgm:pt modelId="{69BE609F-7879-430B-884F-E912E38260E1}" type="sibTrans" cxnId="{0D9E146E-9412-432F-A6F5-E3DC6EAC1E37}">
      <dgm:prSet/>
      <dgm:spPr/>
      <dgm:t>
        <a:bodyPr/>
        <a:lstStyle/>
        <a:p>
          <a:endParaRPr lang="en-GB"/>
        </a:p>
      </dgm:t>
    </dgm:pt>
    <dgm:pt modelId="{3364FAA0-D067-40CE-A713-96EF0A3F4E56}">
      <dgm:prSet phldrT="[Text]"/>
      <dgm:spPr/>
      <dgm:t>
        <a:bodyPr/>
        <a:lstStyle/>
        <a:p>
          <a:r>
            <a:rPr lang="en-GB" dirty="0"/>
            <a:t>Deep Learning</a:t>
          </a:r>
        </a:p>
      </dgm:t>
    </dgm:pt>
    <dgm:pt modelId="{698E66F4-7AD8-492E-B37E-B89D0E8DE57F}" type="parTrans" cxnId="{089BCC68-2EFF-4C8D-858A-C0C4D9DEB0D6}">
      <dgm:prSet/>
      <dgm:spPr/>
      <dgm:t>
        <a:bodyPr/>
        <a:lstStyle/>
        <a:p>
          <a:endParaRPr lang="en-GB"/>
        </a:p>
      </dgm:t>
    </dgm:pt>
    <dgm:pt modelId="{D9B3ED9A-DEC4-4FD3-A7EB-20D79072A123}" type="sibTrans" cxnId="{089BCC68-2EFF-4C8D-858A-C0C4D9DEB0D6}">
      <dgm:prSet/>
      <dgm:spPr/>
      <dgm:t>
        <a:bodyPr/>
        <a:lstStyle/>
        <a:p>
          <a:endParaRPr lang="en-GB"/>
        </a:p>
      </dgm:t>
    </dgm:pt>
    <dgm:pt modelId="{4D7B515F-1FC9-4A45-9A62-F8F799C51423}" type="pres">
      <dgm:prSet presAssocID="{C94BF492-3F9D-48C8-9898-92EC3A51A65D}" presName="Name0" presStyleCnt="0">
        <dgm:presLayoutVars>
          <dgm:chMax val="7"/>
          <dgm:resizeHandles val="exact"/>
        </dgm:presLayoutVars>
      </dgm:prSet>
      <dgm:spPr/>
    </dgm:pt>
    <dgm:pt modelId="{62A870CD-2763-432F-B596-E461D3CB10CB}" type="pres">
      <dgm:prSet presAssocID="{C94BF492-3F9D-48C8-9898-92EC3A51A65D}" presName="comp1" presStyleCnt="0"/>
      <dgm:spPr/>
    </dgm:pt>
    <dgm:pt modelId="{8F356344-8AAC-4107-BB64-B97CD27CE5ED}" type="pres">
      <dgm:prSet presAssocID="{C94BF492-3F9D-48C8-9898-92EC3A51A65D}" presName="circle1" presStyleLbl="node1" presStyleIdx="0" presStyleCnt="3"/>
      <dgm:spPr/>
    </dgm:pt>
    <dgm:pt modelId="{04A603B0-DBAB-410D-AF90-AA61DD2A0892}" type="pres">
      <dgm:prSet presAssocID="{C94BF492-3F9D-48C8-9898-92EC3A51A65D}" presName="c1text" presStyleLbl="node1" presStyleIdx="0" presStyleCnt="3">
        <dgm:presLayoutVars>
          <dgm:bulletEnabled val="1"/>
        </dgm:presLayoutVars>
      </dgm:prSet>
      <dgm:spPr/>
    </dgm:pt>
    <dgm:pt modelId="{B3A8B333-8339-4009-9644-9F907501F075}" type="pres">
      <dgm:prSet presAssocID="{C94BF492-3F9D-48C8-9898-92EC3A51A65D}" presName="comp2" presStyleCnt="0"/>
      <dgm:spPr/>
    </dgm:pt>
    <dgm:pt modelId="{DBE4D847-1563-4BED-B769-8801AB3A35C1}" type="pres">
      <dgm:prSet presAssocID="{C94BF492-3F9D-48C8-9898-92EC3A51A65D}" presName="circle2" presStyleLbl="node1" presStyleIdx="1" presStyleCnt="3"/>
      <dgm:spPr/>
    </dgm:pt>
    <dgm:pt modelId="{68C1ACAD-DA20-45DA-800A-DBD44C50C675}" type="pres">
      <dgm:prSet presAssocID="{C94BF492-3F9D-48C8-9898-92EC3A51A65D}" presName="c2text" presStyleLbl="node1" presStyleIdx="1" presStyleCnt="3">
        <dgm:presLayoutVars>
          <dgm:bulletEnabled val="1"/>
        </dgm:presLayoutVars>
      </dgm:prSet>
      <dgm:spPr/>
    </dgm:pt>
    <dgm:pt modelId="{9E64C468-E9DF-47BA-80EB-3A20CDE2438C}" type="pres">
      <dgm:prSet presAssocID="{C94BF492-3F9D-48C8-9898-92EC3A51A65D}" presName="comp3" presStyleCnt="0"/>
      <dgm:spPr/>
    </dgm:pt>
    <dgm:pt modelId="{5004CD45-8906-4608-9139-F842B629CF76}" type="pres">
      <dgm:prSet presAssocID="{C94BF492-3F9D-48C8-9898-92EC3A51A65D}" presName="circle3" presStyleLbl="node1" presStyleIdx="2" presStyleCnt="3"/>
      <dgm:spPr/>
    </dgm:pt>
    <dgm:pt modelId="{B07A99CC-67BE-45A3-AC70-7575FFD7C04B}" type="pres">
      <dgm:prSet presAssocID="{C94BF492-3F9D-48C8-9898-92EC3A51A65D}" presName="c3text" presStyleLbl="node1" presStyleIdx="2" presStyleCnt="3">
        <dgm:presLayoutVars>
          <dgm:bulletEnabled val="1"/>
        </dgm:presLayoutVars>
      </dgm:prSet>
      <dgm:spPr/>
    </dgm:pt>
  </dgm:ptLst>
  <dgm:cxnLst>
    <dgm:cxn modelId="{6E25F93F-8F1B-4FA8-896B-3D61E7EAF6D2}" type="presOf" srcId="{5B2A6FF6-57F2-4760-AF21-73E3A61D5ECA}" destId="{8F356344-8AAC-4107-BB64-B97CD27CE5ED}" srcOrd="0" destOrd="0" presId="urn:microsoft.com/office/officeart/2005/8/layout/venn2"/>
    <dgm:cxn modelId="{089BCC68-2EFF-4C8D-858A-C0C4D9DEB0D6}" srcId="{C94BF492-3F9D-48C8-9898-92EC3A51A65D}" destId="{3364FAA0-D067-40CE-A713-96EF0A3F4E56}" srcOrd="2" destOrd="0" parTransId="{698E66F4-7AD8-492E-B37E-B89D0E8DE57F}" sibTransId="{D9B3ED9A-DEC4-4FD3-A7EB-20D79072A123}"/>
    <dgm:cxn modelId="{0D9E146E-9412-432F-A6F5-E3DC6EAC1E37}" srcId="{C94BF492-3F9D-48C8-9898-92EC3A51A65D}" destId="{074B5BEF-66A8-487B-809D-214A4FF47621}" srcOrd="1" destOrd="0" parTransId="{5D4E0570-283F-4E11-9564-5614E3F83668}" sibTransId="{69BE609F-7879-430B-884F-E912E38260E1}"/>
    <dgm:cxn modelId="{E1DFDB52-FB27-454F-B56E-3FA374530B0E}" type="presOf" srcId="{074B5BEF-66A8-487B-809D-214A4FF47621}" destId="{DBE4D847-1563-4BED-B769-8801AB3A35C1}" srcOrd="0" destOrd="0" presId="urn:microsoft.com/office/officeart/2005/8/layout/venn2"/>
    <dgm:cxn modelId="{AFC0167A-7A52-4490-B9E6-95FB92602BA5}" type="presOf" srcId="{5B2A6FF6-57F2-4760-AF21-73E3A61D5ECA}" destId="{04A603B0-DBAB-410D-AF90-AA61DD2A0892}" srcOrd="1" destOrd="0" presId="urn:microsoft.com/office/officeart/2005/8/layout/venn2"/>
    <dgm:cxn modelId="{E61FAF96-1094-4CAE-A58B-A658619D1267}" type="presOf" srcId="{3364FAA0-D067-40CE-A713-96EF0A3F4E56}" destId="{5004CD45-8906-4608-9139-F842B629CF76}" srcOrd="0" destOrd="0" presId="urn:microsoft.com/office/officeart/2005/8/layout/venn2"/>
    <dgm:cxn modelId="{5C580CA5-1511-42FA-BA18-C0EF7F8ADFB6}" type="presOf" srcId="{C94BF492-3F9D-48C8-9898-92EC3A51A65D}" destId="{4D7B515F-1FC9-4A45-9A62-F8F799C51423}" srcOrd="0" destOrd="0" presId="urn:microsoft.com/office/officeart/2005/8/layout/venn2"/>
    <dgm:cxn modelId="{01F12DA8-C5E8-4B2E-A43A-17EBFBCA483F}" type="presOf" srcId="{3364FAA0-D067-40CE-A713-96EF0A3F4E56}" destId="{B07A99CC-67BE-45A3-AC70-7575FFD7C04B}" srcOrd="1" destOrd="0" presId="urn:microsoft.com/office/officeart/2005/8/layout/venn2"/>
    <dgm:cxn modelId="{B84D1AC7-A060-4368-84E9-532DCB2A4CC7}" type="presOf" srcId="{074B5BEF-66A8-487B-809D-214A4FF47621}" destId="{68C1ACAD-DA20-45DA-800A-DBD44C50C675}" srcOrd="1" destOrd="0" presId="urn:microsoft.com/office/officeart/2005/8/layout/venn2"/>
    <dgm:cxn modelId="{55E222DF-6458-478E-B09E-FC9DF9F84880}" srcId="{C94BF492-3F9D-48C8-9898-92EC3A51A65D}" destId="{5B2A6FF6-57F2-4760-AF21-73E3A61D5ECA}" srcOrd="0" destOrd="0" parTransId="{BE5E4331-83FE-4D5C-8512-E8594E5D4863}" sibTransId="{BCDE7A20-CCA2-4875-950B-05A1BE887674}"/>
    <dgm:cxn modelId="{AC63FE21-CADC-41FF-AEE3-44E5BF399540}" type="presParOf" srcId="{4D7B515F-1FC9-4A45-9A62-F8F799C51423}" destId="{62A870CD-2763-432F-B596-E461D3CB10CB}" srcOrd="0" destOrd="0" presId="urn:microsoft.com/office/officeart/2005/8/layout/venn2"/>
    <dgm:cxn modelId="{A3426D25-BD86-49EE-B845-BE52A7747B64}" type="presParOf" srcId="{62A870CD-2763-432F-B596-E461D3CB10CB}" destId="{8F356344-8AAC-4107-BB64-B97CD27CE5ED}" srcOrd="0" destOrd="0" presId="urn:microsoft.com/office/officeart/2005/8/layout/venn2"/>
    <dgm:cxn modelId="{8BC96162-B5CC-402B-B5FA-AE7240B9A396}" type="presParOf" srcId="{62A870CD-2763-432F-B596-E461D3CB10CB}" destId="{04A603B0-DBAB-410D-AF90-AA61DD2A0892}" srcOrd="1" destOrd="0" presId="urn:microsoft.com/office/officeart/2005/8/layout/venn2"/>
    <dgm:cxn modelId="{C60F819A-B154-4129-B54F-6E130377FE08}" type="presParOf" srcId="{4D7B515F-1FC9-4A45-9A62-F8F799C51423}" destId="{B3A8B333-8339-4009-9644-9F907501F075}" srcOrd="1" destOrd="0" presId="urn:microsoft.com/office/officeart/2005/8/layout/venn2"/>
    <dgm:cxn modelId="{E31702EE-6407-4D19-A4DA-EF4FD0D1A6E7}" type="presParOf" srcId="{B3A8B333-8339-4009-9644-9F907501F075}" destId="{DBE4D847-1563-4BED-B769-8801AB3A35C1}" srcOrd="0" destOrd="0" presId="urn:microsoft.com/office/officeart/2005/8/layout/venn2"/>
    <dgm:cxn modelId="{D6CA7FFA-C806-41EA-9720-351458908EC4}" type="presParOf" srcId="{B3A8B333-8339-4009-9644-9F907501F075}" destId="{68C1ACAD-DA20-45DA-800A-DBD44C50C675}" srcOrd="1" destOrd="0" presId="urn:microsoft.com/office/officeart/2005/8/layout/venn2"/>
    <dgm:cxn modelId="{FD28AFE2-6CE5-44EC-AD4D-7FFADE816E83}" type="presParOf" srcId="{4D7B515F-1FC9-4A45-9A62-F8F799C51423}" destId="{9E64C468-E9DF-47BA-80EB-3A20CDE2438C}" srcOrd="2" destOrd="0" presId="urn:microsoft.com/office/officeart/2005/8/layout/venn2"/>
    <dgm:cxn modelId="{60362B9B-50A2-4B54-8BC1-4CA2DE0B8D68}" type="presParOf" srcId="{9E64C468-E9DF-47BA-80EB-3A20CDE2438C}" destId="{5004CD45-8906-4608-9139-F842B629CF76}" srcOrd="0" destOrd="0" presId="urn:microsoft.com/office/officeart/2005/8/layout/venn2"/>
    <dgm:cxn modelId="{A4581C38-98D4-4B86-BC24-080DEB5AD0EE}" type="presParOf" srcId="{9E64C468-E9DF-47BA-80EB-3A20CDE2438C}" destId="{B07A99CC-67BE-45A3-AC70-7575FFD7C04B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F3C11-B806-45FB-A8B3-9D7577ED9F59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22D8525-8315-483E-AEFF-3387B96C1AA8}">
      <dgm:prSet phldrT="[Text]"/>
      <dgm:spPr/>
      <dgm:t>
        <a:bodyPr/>
        <a:lstStyle/>
        <a:p>
          <a:r>
            <a:rPr lang="en-GB" dirty="0"/>
            <a:t>Dataset</a:t>
          </a:r>
        </a:p>
      </dgm:t>
    </dgm:pt>
    <dgm:pt modelId="{A8C86DC4-5EAE-4B3E-9F0E-B92958B854DD}" type="parTrans" cxnId="{4C4FACEE-2AA3-4970-9AFA-1A2BE54EFEE2}">
      <dgm:prSet/>
      <dgm:spPr/>
      <dgm:t>
        <a:bodyPr/>
        <a:lstStyle/>
        <a:p>
          <a:endParaRPr lang="en-GB"/>
        </a:p>
      </dgm:t>
    </dgm:pt>
    <dgm:pt modelId="{A5328A56-05F8-4707-B3E6-8432F30EF7F5}" type="sibTrans" cxnId="{4C4FACEE-2AA3-4970-9AFA-1A2BE54EFEE2}">
      <dgm:prSet/>
      <dgm:spPr/>
      <dgm:t>
        <a:bodyPr/>
        <a:lstStyle/>
        <a:p>
          <a:endParaRPr lang="en-GB"/>
        </a:p>
      </dgm:t>
    </dgm:pt>
    <dgm:pt modelId="{D0D01C8D-1A56-41E9-AD47-9A54B16F5F32}">
      <dgm:prSet phldrT="[Text]"/>
      <dgm:spPr/>
      <dgm:t>
        <a:bodyPr/>
        <a:lstStyle/>
        <a:p>
          <a:r>
            <a:rPr lang="en-GB" dirty="0"/>
            <a:t>Pre-Processing</a:t>
          </a:r>
        </a:p>
      </dgm:t>
    </dgm:pt>
    <dgm:pt modelId="{1CCEB1BC-5AAC-4244-B1A2-0FC40BD310EC}" type="parTrans" cxnId="{FECD99C6-8079-4BB6-8624-07E11E9221F9}">
      <dgm:prSet/>
      <dgm:spPr/>
      <dgm:t>
        <a:bodyPr/>
        <a:lstStyle/>
        <a:p>
          <a:endParaRPr lang="en-GB"/>
        </a:p>
      </dgm:t>
    </dgm:pt>
    <dgm:pt modelId="{6CA0A646-19BB-4732-BAEC-3DADF706C8AC}" type="sibTrans" cxnId="{FECD99C6-8079-4BB6-8624-07E11E9221F9}">
      <dgm:prSet/>
      <dgm:spPr/>
      <dgm:t>
        <a:bodyPr/>
        <a:lstStyle/>
        <a:p>
          <a:endParaRPr lang="en-GB"/>
        </a:p>
      </dgm:t>
    </dgm:pt>
    <dgm:pt modelId="{308E8DE2-EDA9-48BC-B4C0-932E02E946F9}">
      <dgm:prSet phldrT="[Text]"/>
      <dgm:spPr/>
      <dgm:t>
        <a:bodyPr/>
        <a:lstStyle/>
        <a:p>
          <a:r>
            <a:rPr lang="en-GB" dirty="0"/>
            <a:t>Model</a:t>
          </a:r>
        </a:p>
      </dgm:t>
    </dgm:pt>
    <dgm:pt modelId="{803BFE48-8522-4EE6-ACFE-A3535A9906DA}" type="parTrans" cxnId="{702AE010-1E82-4D93-8F23-EF0F09462082}">
      <dgm:prSet/>
      <dgm:spPr/>
      <dgm:t>
        <a:bodyPr/>
        <a:lstStyle/>
        <a:p>
          <a:endParaRPr lang="en-GB"/>
        </a:p>
      </dgm:t>
    </dgm:pt>
    <dgm:pt modelId="{8FA02D30-11DB-491A-856E-E74FE100628A}" type="sibTrans" cxnId="{702AE010-1E82-4D93-8F23-EF0F09462082}">
      <dgm:prSet/>
      <dgm:spPr/>
      <dgm:t>
        <a:bodyPr/>
        <a:lstStyle/>
        <a:p>
          <a:endParaRPr lang="en-GB"/>
        </a:p>
      </dgm:t>
    </dgm:pt>
    <dgm:pt modelId="{426BEF5B-596E-4763-9F31-47E4DFDEEC4D}">
      <dgm:prSet/>
      <dgm:spPr/>
      <dgm:t>
        <a:bodyPr/>
        <a:lstStyle/>
        <a:p>
          <a:r>
            <a:rPr lang="en-GB" dirty="0"/>
            <a:t>Training &amp; Evaluation</a:t>
          </a:r>
        </a:p>
      </dgm:t>
    </dgm:pt>
    <dgm:pt modelId="{78F0FFD5-18AC-429C-93DC-D7F788DDFD21}" type="parTrans" cxnId="{B52396AF-C422-45E9-8EB6-764080792D9D}">
      <dgm:prSet/>
      <dgm:spPr/>
      <dgm:t>
        <a:bodyPr/>
        <a:lstStyle/>
        <a:p>
          <a:endParaRPr lang="en-GB"/>
        </a:p>
      </dgm:t>
    </dgm:pt>
    <dgm:pt modelId="{AA1EEE3B-6A9A-4A7B-BF2D-109672121778}" type="sibTrans" cxnId="{B52396AF-C422-45E9-8EB6-764080792D9D}">
      <dgm:prSet/>
      <dgm:spPr/>
      <dgm:t>
        <a:bodyPr/>
        <a:lstStyle/>
        <a:p>
          <a:endParaRPr lang="en-GB"/>
        </a:p>
      </dgm:t>
    </dgm:pt>
    <dgm:pt modelId="{7C08CD33-59EF-453F-B629-EB1B823E8DB7}">
      <dgm:prSet/>
      <dgm:spPr/>
      <dgm:t>
        <a:bodyPr/>
        <a:lstStyle/>
        <a:p>
          <a:r>
            <a:rPr lang="en-GB" dirty="0"/>
            <a:t>Using our Model</a:t>
          </a:r>
        </a:p>
      </dgm:t>
    </dgm:pt>
    <dgm:pt modelId="{FCBA8933-927D-42D8-A73B-CFE985BF1657}" type="parTrans" cxnId="{88862122-FEEA-42AA-A7F4-3C9D4BE389FB}">
      <dgm:prSet/>
      <dgm:spPr/>
      <dgm:t>
        <a:bodyPr/>
        <a:lstStyle/>
        <a:p>
          <a:endParaRPr lang="en-GB"/>
        </a:p>
      </dgm:t>
    </dgm:pt>
    <dgm:pt modelId="{6A291292-720B-4140-9AC0-627100DA117B}" type="sibTrans" cxnId="{88862122-FEEA-42AA-A7F4-3C9D4BE389FB}">
      <dgm:prSet/>
      <dgm:spPr/>
      <dgm:t>
        <a:bodyPr/>
        <a:lstStyle/>
        <a:p>
          <a:endParaRPr lang="en-GB"/>
        </a:p>
      </dgm:t>
    </dgm:pt>
    <dgm:pt modelId="{AF5A8E10-1974-4EC5-B6BE-956BF61ED295}">
      <dgm:prSet/>
      <dgm:spPr/>
      <dgm:t>
        <a:bodyPr/>
        <a:lstStyle/>
        <a:p>
          <a:r>
            <a:rPr lang="en-GB" dirty="0"/>
            <a:t>Suitably large</a:t>
          </a:r>
        </a:p>
      </dgm:t>
    </dgm:pt>
    <dgm:pt modelId="{16208561-18A8-4352-B239-339811BEA678}" type="parTrans" cxnId="{74D91E0A-EC0E-4A7E-A6B5-2E04BD2B9477}">
      <dgm:prSet/>
      <dgm:spPr/>
      <dgm:t>
        <a:bodyPr/>
        <a:lstStyle/>
        <a:p>
          <a:endParaRPr lang="en-GB"/>
        </a:p>
      </dgm:t>
    </dgm:pt>
    <dgm:pt modelId="{70FA8AC7-0D60-4D72-906F-824347C5C808}" type="sibTrans" cxnId="{74D91E0A-EC0E-4A7E-A6B5-2E04BD2B9477}">
      <dgm:prSet/>
      <dgm:spPr/>
      <dgm:t>
        <a:bodyPr/>
        <a:lstStyle/>
        <a:p>
          <a:endParaRPr lang="en-GB"/>
        </a:p>
      </dgm:t>
    </dgm:pt>
    <dgm:pt modelId="{4CFC79A0-0A45-4DEF-A11C-46A2CCAC248E}">
      <dgm:prSet/>
      <dgm:spPr/>
      <dgm:t>
        <a:bodyPr/>
        <a:lstStyle/>
        <a:p>
          <a:r>
            <a:rPr lang="en-GB" dirty="0"/>
            <a:t>Free from bias</a:t>
          </a:r>
        </a:p>
      </dgm:t>
    </dgm:pt>
    <dgm:pt modelId="{EDEA1104-38F8-4109-B687-A8EEC954913A}" type="parTrans" cxnId="{49CE7675-5F1B-42C5-93F4-2639E0C4EDE3}">
      <dgm:prSet/>
      <dgm:spPr/>
      <dgm:t>
        <a:bodyPr/>
        <a:lstStyle/>
        <a:p>
          <a:endParaRPr lang="en-GB"/>
        </a:p>
      </dgm:t>
    </dgm:pt>
    <dgm:pt modelId="{1365012D-9DFE-43FA-AC2A-9954E47DE44C}" type="sibTrans" cxnId="{49CE7675-5F1B-42C5-93F4-2639E0C4EDE3}">
      <dgm:prSet/>
      <dgm:spPr/>
      <dgm:t>
        <a:bodyPr/>
        <a:lstStyle/>
        <a:p>
          <a:endParaRPr lang="en-GB"/>
        </a:p>
      </dgm:t>
    </dgm:pt>
    <dgm:pt modelId="{CA239149-AB80-42BD-8408-B847B15538B0}">
      <dgm:prSet/>
      <dgm:spPr/>
      <dgm:t>
        <a:bodyPr/>
        <a:lstStyle/>
        <a:p>
          <a:r>
            <a:rPr lang="en-GB" dirty="0"/>
            <a:t>Format data</a:t>
          </a:r>
        </a:p>
      </dgm:t>
    </dgm:pt>
    <dgm:pt modelId="{F0D4605C-64BB-47A9-957C-0EDA1D518878}" type="parTrans" cxnId="{364A7A1D-27B0-4AC3-86C1-0330880D8150}">
      <dgm:prSet/>
      <dgm:spPr/>
      <dgm:t>
        <a:bodyPr/>
        <a:lstStyle/>
        <a:p>
          <a:endParaRPr lang="en-GB"/>
        </a:p>
      </dgm:t>
    </dgm:pt>
    <dgm:pt modelId="{C9FE8BD1-155B-4341-9E13-B184F9A532A4}" type="sibTrans" cxnId="{364A7A1D-27B0-4AC3-86C1-0330880D8150}">
      <dgm:prSet/>
      <dgm:spPr/>
      <dgm:t>
        <a:bodyPr/>
        <a:lstStyle/>
        <a:p>
          <a:endParaRPr lang="en-GB"/>
        </a:p>
      </dgm:t>
    </dgm:pt>
    <dgm:pt modelId="{5478FDDE-B284-4ACD-AEEE-C464712EC135}">
      <dgm:prSet/>
      <dgm:spPr/>
      <dgm:t>
        <a:bodyPr/>
        <a:lstStyle/>
        <a:p>
          <a:r>
            <a:rPr lang="en-GB" dirty="0"/>
            <a:t>Remove noise</a:t>
          </a:r>
        </a:p>
      </dgm:t>
    </dgm:pt>
    <dgm:pt modelId="{A39EB7D7-D247-44D3-8AD2-A7E37776A1A6}" type="parTrans" cxnId="{1CB70363-58EC-4983-A02C-DCF38ADF9917}">
      <dgm:prSet/>
      <dgm:spPr/>
      <dgm:t>
        <a:bodyPr/>
        <a:lstStyle/>
        <a:p>
          <a:endParaRPr lang="en-GB"/>
        </a:p>
      </dgm:t>
    </dgm:pt>
    <dgm:pt modelId="{B2A18159-85F8-42EC-AB8B-03416E9F65BE}" type="sibTrans" cxnId="{1CB70363-58EC-4983-A02C-DCF38ADF9917}">
      <dgm:prSet/>
      <dgm:spPr/>
      <dgm:t>
        <a:bodyPr/>
        <a:lstStyle/>
        <a:p>
          <a:endParaRPr lang="en-GB"/>
        </a:p>
      </dgm:t>
    </dgm:pt>
    <dgm:pt modelId="{B2AF6EA3-3FA2-495F-A60A-C7F3E1A03511}">
      <dgm:prSet/>
      <dgm:spPr/>
      <dgm:t>
        <a:bodyPr/>
        <a:lstStyle/>
        <a:p>
          <a:r>
            <a:rPr lang="en-GB" dirty="0"/>
            <a:t>Model structure</a:t>
          </a:r>
        </a:p>
      </dgm:t>
    </dgm:pt>
    <dgm:pt modelId="{1B84EE8D-C2CF-4AE5-AF24-C82EAE3DCDD5}" type="parTrans" cxnId="{A9C98F9E-5D98-4825-81DD-BB5DC566FC8D}">
      <dgm:prSet/>
      <dgm:spPr/>
      <dgm:t>
        <a:bodyPr/>
        <a:lstStyle/>
        <a:p>
          <a:endParaRPr lang="en-GB"/>
        </a:p>
      </dgm:t>
    </dgm:pt>
    <dgm:pt modelId="{057DAB23-45D5-4682-AE3A-AB1C0FB823AF}" type="sibTrans" cxnId="{A9C98F9E-5D98-4825-81DD-BB5DC566FC8D}">
      <dgm:prSet/>
      <dgm:spPr/>
      <dgm:t>
        <a:bodyPr/>
        <a:lstStyle/>
        <a:p>
          <a:endParaRPr lang="en-GB"/>
        </a:p>
      </dgm:t>
    </dgm:pt>
    <dgm:pt modelId="{F00BE68A-2139-4A4E-A6F5-624058638301}">
      <dgm:prSet/>
      <dgm:spPr/>
      <dgm:t>
        <a:bodyPr/>
        <a:lstStyle/>
        <a:p>
          <a:r>
            <a:rPr lang="en-GB" dirty="0"/>
            <a:t>Number and type of layers</a:t>
          </a:r>
        </a:p>
      </dgm:t>
    </dgm:pt>
    <dgm:pt modelId="{37F033A4-5AAA-4897-B0BE-65C32C638331}" type="parTrans" cxnId="{A1C8C011-C637-4D4F-A515-CE7B791E0D21}">
      <dgm:prSet/>
      <dgm:spPr/>
      <dgm:t>
        <a:bodyPr/>
        <a:lstStyle/>
        <a:p>
          <a:endParaRPr lang="en-GB"/>
        </a:p>
      </dgm:t>
    </dgm:pt>
    <dgm:pt modelId="{62CC96C3-5908-4D77-833A-69276B455A8D}" type="sibTrans" cxnId="{A1C8C011-C637-4D4F-A515-CE7B791E0D21}">
      <dgm:prSet/>
      <dgm:spPr/>
      <dgm:t>
        <a:bodyPr/>
        <a:lstStyle/>
        <a:p>
          <a:endParaRPr lang="en-GB"/>
        </a:p>
      </dgm:t>
    </dgm:pt>
    <dgm:pt modelId="{88ABC781-5FDC-41F8-928D-50D2828E3C80}">
      <dgm:prSet/>
      <dgm:spPr/>
      <dgm:t>
        <a:bodyPr/>
        <a:lstStyle/>
        <a:p>
          <a:r>
            <a:rPr lang="en-GB" dirty="0"/>
            <a:t>Layer parameters</a:t>
          </a:r>
        </a:p>
      </dgm:t>
    </dgm:pt>
    <dgm:pt modelId="{000EE84E-7340-4F36-8B73-B2A59B649C34}" type="parTrans" cxnId="{ED8ADC5F-DA65-4214-89AC-423A07BDBAB3}">
      <dgm:prSet/>
      <dgm:spPr/>
      <dgm:t>
        <a:bodyPr/>
        <a:lstStyle/>
        <a:p>
          <a:endParaRPr lang="en-GB"/>
        </a:p>
      </dgm:t>
    </dgm:pt>
    <dgm:pt modelId="{A8707633-583D-4035-809E-1C139B2F0EB0}" type="sibTrans" cxnId="{ED8ADC5F-DA65-4214-89AC-423A07BDBAB3}">
      <dgm:prSet/>
      <dgm:spPr/>
      <dgm:t>
        <a:bodyPr/>
        <a:lstStyle/>
        <a:p>
          <a:endParaRPr lang="en-GB"/>
        </a:p>
      </dgm:t>
    </dgm:pt>
    <dgm:pt modelId="{67D7C441-8D3C-4310-A367-446A0F0B987D}">
      <dgm:prSet/>
      <dgm:spPr/>
      <dgm:t>
        <a:bodyPr/>
        <a:lstStyle/>
        <a:p>
          <a:r>
            <a:rPr lang="en-GB" dirty="0"/>
            <a:t>Metrics of interest</a:t>
          </a:r>
        </a:p>
      </dgm:t>
    </dgm:pt>
    <dgm:pt modelId="{357C8A69-C615-4EEA-AD30-C52725396251}" type="parTrans" cxnId="{ABFE408D-A7D9-4444-AAD7-1957D7889E07}">
      <dgm:prSet/>
      <dgm:spPr/>
      <dgm:t>
        <a:bodyPr/>
        <a:lstStyle/>
        <a:p>
          <a:endParaRPr lang="en-GB"/>
        </a:p>
      </dgm:t>
    </dgm:pt>
    <dgm:pt modelId="{3ECE7B36-1338-4863-A4DF-C1CB4F339183}" type="sibTrans" cxnId="{ABFE408D-A7D9-4444-AAD7-1957D7889E07}">
      <dgm:prSet/>
      <dgm:spPr/>
      <dgm:t>
        <a:bodyPr/>
        <a:lstStyle/>
        <a:p>
          <a:endParaRPr lang="en-GB"/>
        </a:p>
      </dgm:t>
    </dgm:pt>
    <dgm:pt modelId="{A5681085-D264-4979-A365-55B5C91ED8D4}">
      <dgm:prSet/>
      <dgm:spPr/>
      <dgm:t>
        <a:bodyPr/>
        <a:lstStyle/>
        <a:p>
          <a:endParaRPr lang="en-GB" dirty="0"/>
        </a:p>
      </dgm:t>
    </dgm:pt>
    <dgm:pt modelId="{C147DC0B-686E-485B-B7A4-CCED33BEE7DE}" type="parTrans" cxnId="{84DAD949-8207-4B6D-AA14-D75BEEF12BC4}">
      <dgm:prSet/>
      <dgm:spPr/>
      <dgm:t>
        <a:bodyPr/>
        <a:lstStyle/>
        <a:p>
          <a:endParaRPr lang="en-GB"/>
        </a:p>
      </dgm:t>
    </dgm:pt>
    <dgm:pt modelId="{01B3F714-89DF-4245-8897-6935DC00C7EF}" type="sibTrans" cxnId="{84DAD949-8207-4B6D-AA14-D75BEEF12BC4}">
      <dgm:prSet/>
      <dgm:spPr/>
      <dgm:t>
        <a:bodyPr/>
        <a:lstStyle/>
        <a:p>
          <a:endParaRPr lang="en-GB"/>
        </a:p>
      </dgm:t>
    </dgm:pt>
    <dgm:pt modelId="{7293ACE6-C0B4-47DF-93AF-0B975121118A}">
      <dgm:prSet/>
      <dgm:spPr/>
      <dgm:t>
        <a:bodyPr/>
        <a:lstStyle/>
        <a:p>
          <a:r>
            <a:rPr lang="en-GB" dirty="0"/>
            <a:t>Loss function</a:t>
          </a:r>
        </a:p>
      </dgm:t>
    </dgm:pt>
    <dgm:pt modelId="{A594D603-EF80-4EFA-AC00-B369738B0633}" type="parTrans" cxnId="{8172E4A7-EBE9-4E57-B79E-98A01E38D7A8}">
      <dgm:prSet/>
      <dgm:spPr/>
      <dgm:t>
        <a:bodyPr/>
        <a:lstStyle/>
        <a:p>
          <a:endParaRPr lang="en-GB"/>
        </a:p>
      </dgm:t>
    </dgm:pt>
    <dgm:pt modelId="{41864CB2-EB37-46E3-9D83-28F6D9A81283}" type="sibTrans" cxnId="{8172E4A7-EBE9-4E57-B79E-98A01E38D7A8}">
      <dgm:prSet/>
      <dgm:spPr/>
      <dgm:t>
        <a:bodyPr/>
        <a:lstStyle/>
        <a:p>
          <a:endParaRPr lang="en-GB"/>
        </a:p>
      </dgm:t>
    </dgm:pt>
    <dgm:pt modelId="{BE07CBCF-F675-4349-A235-15C9B8BB6631}">
      <dgm:prSet/>
      <dgm:spPr/>
      <dgm:t>
        <a:bodyPr/>
        <a:lstStyle/>
        <a:p>
          <a:r>
            <a:rPr lang="en-GB" dirty="0"/>
            <a:t>Consistent pre-processing</a:t>
          </a:r>
        </a:p>
      </dgm:t>
    </dgm:pt>
    <dgm:pt modelId="{D506C5EA-0C92-4EE9-A0D9-BA1A478D1AE3}" type="parTrans" cxnId="{681D3A37-694A-43AE-B1F7-50A6D1349494}">
      <dgm:prSet/>
      <dgm:spPr/>
      <dgm:t>
        <a:bodyPr/>
        <a:lstStyle/>
        <a:p>
          <a:endParaRPr lang="en-GB"/>
        </a:p>
      </dgm:t>
    </dgm:pt>
    <dgm:pt modelId="{63CBA26B-0A4C-4F50-B1B1-DCEE1EDED2E1}" type="sibTrans" cxnId="{681D3A37-694A-43AE-B1F7-50A6D1349494}">
      <dgm:prSet/>
      <dgm:spPr/>
      <dgm:t>
        <a:bodyPr/>
        <a:lstStyle/>
        <a:p>
          <a:endParaRPr lang="en-GB"/>
        </a:p>
      </dgm:t>
    </dgm:pt>
    <dgm:pt modelId="{356C6040-6DA1-4B0D-9EC8-ED26E623C8A6}">
      <dgm:prSet/>
      <dgm:spPr/>
      <dgm:t>
        <a:bodyPr/>
        <a:lstStyle/>
        <a:p>
          <a:r>
            <a:rPr lang="en-GB" dirty="0"/>
            <a:t>Use of new data</a:t>
          </a:r>
        </a:p>
      </dgm:t>
    </dgm:pt>
    <dgm:pt modelId="{D2EEF37F-A65E-42BE-A3D7-6158A39D06A2}" type="parTrans" cxnId="{578275EC-1E2D-4539-B63E-DBB0C65F60F3}">
      <dgm:prSet/>
      <dgm:spPr/>
      <dgm:t>
        <a:bodyPr/>
        <a:lstStyle/>
        <a:p>
          <a:endParaRPr lang="en-GB"/>
        </a:p>
      </dgm:t>
    </dgm:pt>
    <dgm:pt modelId="{845E94FB-24D4-41B8-A530-70C0AB9A37F3}" type="sibTrans" cxnId="{578275EC-1E2D-4539-B63E-DBB0C65F60F3}">
      <dgm:prSet/>
      <dgm:spPr/>
      <dgm:t>
        <a:bodyPr/>
        <a:lstStyle/>
        <a:p>
          <a:endParaRPr lang="en-GB"/>
        </a:p>
      </dgm:t>
    </dgm:pt>
    <dgm:pt modelId="{5A22F07C-72E4-4E32-929A-F38CABF157B1}">
      <dgm:prSet/>
      <dgm:spPr/>
      <dgm:t>
        <a:bodyPr/>
        <a:lstStyle/>
        <a:p>
          <a:r>
            <a:rPr lang="en-GB" dirty="0"/>
            <a:t>Training, Validation, Testing</a:t>
          </a:r>
        </a:p>
      </dgm:t>
    </dgm:pt>
    <dgm:pt modelId="{5BBC85D0-07C4-4BC1-B4A6-1E23AE07C3B8}" type="parTrans" cxnId="{1E9C219C-AD4B-45E1-A3F2-8DCE626579B1}">
      <dgm:prSet/>
      <dgm:spPr/>
    </dgm:pt>
    <dgm:pt modelId="{1B853696-EE0F-426A-B03E-2FF6F577163A}" type="sibTrans" cxnId="{1E9C219C-AD4B-45E1-A3F2-8DCE626579B1}">
      <dgm:prSet/>
      <dgm:spPr/>
    </dgm:pt>
    <dgm:pt modelId="{88AAA5EA-547E-42E3-973D-EF61963C9506}" type="pres">
      <dgm:prSet presAssocID="{E0BF3C11-B806-45FB-A8B3-9D7577ED9F5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311C28F-0BFF-4FB2-8F71-C4DBA27A575B}" type="pres">
      <dgm:prSet presAssocID="{7C08CD33-59EF-453F-B629-EB1B823E8DB7}" presName="Accent5" presStyleCnt="0"/>
      <dgm:spPr/>
    </dgm:pt>
    <dgm:pt modelId="{0DCD7B3C-02EB-49B5-8D01-E59C9E87DD43}" type="pres">
      <dgm:prSet presAssocID="{7C08CD33-59EF-453F-B629-EB1B823E8DB7}" presName="Accent" presStyleLbl="node1" presStyleIdx="0" presStyleCnt="5"/>
      <dgm:spPr/>
    </dgm:pt>
    <dgm:pt modelId="{6199EC45-7446-42DB-88E7-C1DE16A6EFCB}" type="pres">
      <dgm:prSet presAssocID="{7C08CD33-59EF-453F-B629-EB1B823E8DB7}" presName="ParentBackground5" presStyleCnt="0"/>
      <dgm:spPr/>
    </dgm:pt>
    <dgm:pt modelId="{9730B1D3-18B0-48FB-8D27-AD9DBECFCD50}" type="pres">
      <dgm:prSet presAssocID="{7C08CD33-59EF-453F-B629-EB1B823E8DB7}" presName="ParentBackground" presStyleLbl="fgAcc1" presStyleIdx="0" presStyleCnt="5"/>
      <dgm:spPr/>
    </dgm:pt>
    <dgm:pt modelId="{421AF5D9-C325-4409-9A28-37963FC49D94}" type="pres">
      <dgm:prSet presAssocID="{7C08CD33-59EF-453F-B629-EB1B823E8DB7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4FEA981-5844-4399-B653-CA5D4C806F31}" type="pres">
      <dgm:prSet presAssocID="{7C08CD33-59EF-453F-B629-EB1B823E8DB7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A0CC787-E231-456A-95EF-A120A5B789A9}" type="pres">
      <dgm:prSet presAssocID="{426BEF5B-596E-4763-9F31-47E4DFDEEC4D}" presName="Accent4" presStyleCnt="0"/>
      <dgm:spPr/>
    </dgm:pt>
    <dgm:pt modelId="{25A5B291-E866-4CDC-A129-7637E69DA3D7}" type="pres">
      <dgm:prSet presAssocID="{426BEF5B-596E-4763-9F31-47E4DFDEEC4D}" presName="Accent" presStyleLbl="node1" presStyleIdx="1" presStyleCnt="5"/>
      <dgm:spPr/>
    </dgm:pt>
    <dgm:pt modelId="{B3F241F7-585B-4001-8951-5F3A0ED14718}" type="pres">
      <dgm:prSet presAssocID="{426BEF5B-596E-4763-9F31-47E4DFDEEC4D}" presName="ParentBackground4" presStyleCnt="0"/>
      <dgm:spPr/>
    </dgm:pt>
    <dgm:pt modelId="{79A8D208-9801-4341-A78A-A6F55F4497D9}" type="pres">
      <dgm:prSet presAssocID="{426BEF5B-596E-4763-9F31-47E4DFDEEC4D}" presName="ParentBackground" presStyleLbl="fgAcc1" presStyleIdx="1" presStyleCnt="5"/>
      <dgm:spPr/>
    </dgm:pt>
    <dgm:pt modelId="{5DD3C468-DF93-499A-BDF1-9855F015918E}" type="pres">
      <dgm:prSet presAssocID="{426BEF5B-596E-4763-9F31-47E4DFDEEC4D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C45DAA8-D78B-4414-9C4D-8B98D33DF207}" type="pres">
      <dgm:prSet presAssocID="{426BEF5B-596E-4763-9F31-47E4DFDEEC4D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04211B4A-C90E-4F2B-B3EC-2A4757615F4F}" type="pres">
      <dgm:prSet presAssocID="{308E8DE2-EDA9-48BC-B4C0-932E02E946F9}" presName="Accent3" presStyleCnt="0"/>
      <dgm:spPr/>
    </dgm:pt>
    <dgm:pt modelId="{9802DFE1-7B91-4347-A736-B77B78E22D1B}" type="pres">
      <dgm:prSet presAssocID="{308E8DE2-EDA9-48BC-B4C0-932E02E946F9}" presName="Accent" presStyleLbl="node1" presStyleIdx="2" presStyleCnt="5"/>
      <dgm:spPr/>
    </dgm:pt>
    <dgm:pt modelId="{3E40791C-F85B-427E-BDAB-F2DFE4196F37}" type="pres">
      <dgm:prSet presAssocID="{308E8DE2-EDA9-48BC-B4C0-932E02E946F9}" presName="ParentBackground3" presStyleCnt="0"/>
      <dgm:spPr/>
    </dgm:pt>
    <dgm:pt modelId="{3F7DCF5B-5BCB-4852-8DA0-457B02F34ABE}" type="pres">
      <dgm:prSet presAssocID="{308E8DE2-EDA9-48BC-B4C0-932E02E946F9}" presName="ParentBackground" presStyleLbl="fgAcc1" presStyleIdx="2" presStyleCnt="5"/>
      <dgm:spPr/>
    </dgm:pt>
    <dgm:pt modelId="{AD8D672B-0433-495E-9FFF-4DEA70DDC513}" type="pres">
      <dgm:prSet presAssocID="{308E8DE2-EDA9-48BC-B4C0-932E02E946F9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7E42E97-10A1-4939-B03F-B88356BEC50D}" type="pres">
      <dgm:prSet presAssocID="{308E8DE2-EDA9-48BC-B4C0-932E02E946F9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51712063-1AFD-41C7-8326-9E0B2F30F586}" type="pres">
      <dgm:prSet presAssocID="{D0D01C8D-1A56-41E9-AD47-9A54B16F5F32}" presName="Accent2" presStyleCnt="0"/>
      <dgm:spPr/>
    </dgm:pt>
    <dgm:pt modelId="{0FE9EFCB-83B5-4CE9-9FEA-B4E954D719F3}" type="pres">
      <dgm:prSet presAssocID="{D0D01C8D-1A56-41E9-AD47-9A54B16F5F32}" presName="Accent" presStyleLbl="node1" presStyleIdx="3" presStyleCnt="5"/>
      <dgm:spPr/>
    </dgm:pt>
    <dgm:pt modelId="{FDB9F694-3E96-4ECC-B7EF-79C640FDFDD7}" type="pres">
      <dgm:prSet presAssocID="{D0D01C8D-1A56-41E9-AD47-9A54B16F5F32}" presName="ParentBackground2" presStyleCnt="0"/>
      <dgm:spPr/>
    </dgm:pt>
    <dgm:pt modelId="{58225FFC-15E2-4509-B112-E6564B83B20E}" type="pres">
      <dgm:prSet presAssocID="{D0D01C8D-1A56-41E9-AD47-9A54B16F5F32}" presName="ParentBackground" presStyleLbl="fgAcc1" presStyleIdx="3" presStyleCnt="5"/>
      <dgm:spPr/>
    </dgm:pt>
    <dgm:pt modelId="{86799CE6-9807-4A43-B8AF-D121EFC5C4B2}" type="pres">
      <dgm:prSet presAssocID="{D0D01C8D-1A56-41E9-AD47-9A54B16F5F32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81932C0-5AAB-4763-B952-A2B8A4697BE6}" type="pres">
      <dgm:prSet presAssocID="{D0D01C8D-1A56-41E9-AD47-9A54B16F5F32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B9FF4312-6270-4F4D-B16C-4118EF43E958}" type="pres">
      <dgm:prSet presAssocID="{E22D8525-8315-483E-AEFF-3387B96C1AA8}" presName="Accent1" presStyleCnt="0"/>
      <dgm:spPr/>
    </dgm:pt>
    <dgm:pt modelId="{75E440B8-2EA6-4B93-A105-397BC3C9F6CA}" type="pres">
      <dgm:prSet presAssocID="{E22D8525-8315-483E-AEFF-3387B96C1AA8}" presName="Accent" presStyleLbl="node1" presStyleIdx="4" presStyleCnt="5"/>
      <dgm:spPr/>
    </dgm:pt>
    <dgm:pt modelId="{F835276C-B5F6-4B9E-AA96-43DB2487AFB5}" type="pres">
      <dgm:prSet presAssocID="{E22D8525-8315-483E-AEFF-3387B96C1AA8}" presName="ParentBackground1" presStyleCnt="0"/>
      <dgm:spPr/>
    </dgm:pt>
    <dgm:pt modelId="{41E27530-50C3-4EAD-941B-61575361AE9F}" type="pres">
      <dgm:prSet presAssocID="{E22D8525-8315-483E-AEFF-3387B96C1AA8}" presName="ParentBackground" presStyleLbl="fgAcc1" presStyleIdx="4" presStyleCnt="5"/>
      <dgm:spPr/>
    </dgm:pt>
    <dgm:pt modelId="{E82253DE-29CB-478F-9EAC-341F930D4543}" type="pres">
      <dgm:prSet presAssocID="{E22D8525-8315-483E-AEFF-3387B96C1AA8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7BF97009-35BC-4D59-A391-8322695D336A}" type="pres">
      <dgm:prSet presAssocID="{E22D8525-8315-483E-AEFF-3387B96C1AA8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534CD206-3DAE-4B59-806C-A3B8E1F48698}" type="presOf" srcId="{426BEF5B-596E-4763-9F31-47E4DFDEEC4D}" destId="{4C45DAA8-D78B-4414-9C4D-8B98D33DF207}" srcOrd="1" destOrd="0" presId="urn:microsoft.com/office/officeart/2011/layout/CircleProcess"/>
    <dgm:cxn modelId="{74D91E0A-EC0E-4A7E-A6B5-2E04BD2B9477}" srcId="{E22D8525-8315-483E-AEFF-3387B96C1AA8}" destId="{AF5A8E10-1974-4EC5-B6BE-956BF61ED295}" srcOrd="0" destOrd="0" parTransId="{16208561-18A8-4352-B239-339811BEA678}" sibTransId="{70FA8AC7-0D60-4D72-906F-824347C5C808}"/>
    <dgm:cxn modelId="{702AE010-1E82-4D93-8F23-EF0F09462082}" srcId="{E0BF3C11-B806-45FB-A8B3-9D7577ED9F59}" destId="{308E8DE2-EDA9-48BC-B4C0-932E02E946F9}" srcOrd="2" destOrd="0" parTransId="{803BFE48-8522-4EE6-ACFE-A3535A9906DA}" sibTransId="{8FA02D30-11DB-491A-856E-E74FE100628A}"/>
    <dgm:cxn modelId="{A1C8C011-C637-4D4F-A515-CE7B791E0D21}" srcId="{308E8DE2-EDA9-48BC-B4C0-932E02E946F9}" destId="{F00BE68A-2139-4A4E-A6F5-624058638301}" srcOrd="1" destOrd="0" parTransId="{37F033A4-5AAA-4897-B0BE-65C32C638331}" sibTransId="{62CC96C3-5908-4D77-833A-69276B455A8D}"/>
    <dgm:cxn modelId="{364A7A1D-27B0-4AC3-86C1-0330880D8150}" srcId="{D0D01C8D-1A56-41E9-AD47-9A54B16F5F32}" destId="{CA239149-AB80-42BD-8408-B847B15538B0}" srcOrd="0" destOrd="0" parTransId="{F0D4605C-64BB-47A9-957C-0EDA1D518878}" sibTransId="{C9FE8BD1-155B-4341-9E13-B184F9A532A4}"/>
    <dgm:cxn modelId="{DADDDC1D-4A0C-4252-87FB-19F4CF6D2C06}" type="presOf" srcId="{A5681085-D264-4979-A365-55B5C91ED8D4}" destId="{5DD3C468-DF93-499A-BDF1-9855F015918E}" srcOrd="0" destOrd="2" presId="urn:microsoft.com/office/officeart/2011/layout/CircleProcess"/>
    <dgm:cxn modelId="{88862122-FEEA-42AA-A7F4-3C9D4BE389FB}" srcId="{E0BF3C11-B806-45FB-A8B3-9D7577ED9F59}" destId="{7C08CD33-59EF-453F-B629-EB1B823E8DB7}" srcOrd="4" destOrd="0" parTransId="{FCBA8933-927D-42D8-A73B-CFE985BF1657}" sibTransId="{6A291292-720B-4140-9AC0-627100DA117B}"/>
    <dgm:cxn modelId="{08EB5730-A27D-49B1-B253-7CFE5CBAA0B7}" type="presOf" srcId="{E22D8525-8315-483E-AEFF-3387B96C1AA8}" destId="{41E27530-50C3-4EAD-941B-61575361AE9F}" srcOrd="0" destOrd="0" presId="urn:microsoft.com/office/officeart/2011/layout/CircleProcess"/>
    <dgm:cxn modelId="{681D3A37-694A-43AE-B1F7-50A6D1349494}" srcId="{7C08CD33-59EF-453F-B629-EB1B823E8DB7}" destId="{BE07CBCF-F675-4349-A235-15C9B8BB6631}" srcOrd="0" destOrd="0" parTransId="{D506C5EA-0C92-4EE9-A0D9-BA1A478D1AE3}" sibTransId="{63CBA26B-0A4C-4F50-B1B1-DCEE1EDED2E1}"/>
    <dgm:cxn modelId="{90D15739-24CF-4652-9F12-4FF2FB65E9E1}" type="presOf" srcId="{67D7C441-8D3C-4310-A367-446A0F0B987D}" destId="{5DD3C468-DF93-499A-BDF1-9855F015918E}" srcOrd="0" destOrd="1" presId="urn:microsoft.com/office/officeart/2011/layout/CircleProcess"/>
    <dgm:cxn modelId="{ED8ADC5F-DA65-4214-89AC-423A07BDBAB3}" srcId="{308E8DE2-EDA9-48BC-B4C0-932E02E946F9}" destId="{88ABC781-5FDC-41F8-928D-50D2828E3C80}" srcOrd="2" destOrd="0" parTransId="{000EE84E-7340-4F36-8B73-B2A59B649C34}" sibTransId="{A8707633-583D-4035-809E-1C139B2F0EB0}"/>
    <dgm:cxn modelId="{1CB70363-58EC-4983-A02C-DCF38ADF9917}" srcId="{D0D01C8D-1A56-41E9-AD47-9A54B16F5F32}" destId="{5478FDDE-B284-4ACD-AEEE-C464712EC135}" srcOrd="1" destOrd="0" parTransId="{A39EB7D7-D247-44D3-8AD2-A7E37776A1A6}" sibTransId="{B2A18159-85F8-42EC-AB8B-03416E9F65BE}"/>
    <dgm:cxn modelId="{588F4F46-52B9-434B-9486-4B6FA6F05203}" type="presOf" srcId="{CA239149-AB80-42BD-8408-B847B15538B0}" destId="{86799CE6-9807-4A43-B8AF-D121EFC5C4B2}" srcOrd="0" destOrd="0" presId="urn:microsoft.com/office/officeart/2011/layout/CircleProcess"/>
    <dgm:cxn modelId="{3EC9C868-C967-4869-AE66-0CFB61E0839E}" type="presOf" srcId="{D0D01C8D-1A56-41E9-AD47-9A54B16F5F32}" destId="{58225FFC-15E2-4509-B112-E6564B83B20E}" srcOrd="0" destOrd="0" presId="urn:microsoft.com/office/officeart/2011/layout/CircleProcess"/>
    <dgm:cxn modelId="{150AE668-32BF-46EA-9CB1-E99221DC7B07}" type="presOf" srcId="{308E8DE2-EDA9-48BC-B4C0-932E02E946F9}" destId="{A7E42E97-10A1-4939-B03F-B88356BEC50D}" srcOrd="1" destOrd="0" presId="urn:microsoft.com/office/officeart/2011/layout/CircleProcess"/>
    <dgm:cxn modelId="{84DAD949-8207-4B6D-AA14-D75BEEF12BC4}" srcId="{426BEF5B-596E-4763-9F31-47E4DFDEEC4D}" destId="{A5681085-D264-4979-A365-55B5C91ED8D4}" srcOrd="2" destOrd="0" parTransId="{C147DC0B-686E-485B-B7A4-CCED33BEE7DE}" sibTransId="{01B3F714-89DF-4245-8897-6935DC00C7EF}"/>
    <dgm:cxn modelId="{49CE7675-5F1B-42C5-93F4-2639E0C4EDE3}" srcId="{E22D8525-8315-483E-AEFF-3387B96C1AA8}" destId="{4CFC79A0-0A45-4DEF-A11C-46A2CCAC248E}" srcOrd="1" destOrd="0" parTransId="{EDEA1104-38F8-4109-B687-A8EEC954913A}" sibTransId="{1365012D-9DFE-43FA-AC2A-9954E47DE44C}"/>
    <dgm:cxn modelId="{74629258-4785-4D73-956E-4BFABAA067AA}" type="presOf" srcId="{D0D01C8D-1A56-41E9-AD47-9A54B16F5F32}" destId="{881932C0-5AAB-4763-B952-A2B8A4697BE6}" srcOrd="1" destOrd="0" presId="urn:microsoft.com/office/officeart/2011/layout/CircleProcess"/>
    <dgm:cxn modelId="{D07F1059-91D1-4F6F-BEB9-53B6997E975C}" type="presOf" srcId="{E22D8525-8315-483E-AEFF-3387B96C1AA8}" destId="{7BF97009-35BC-4D59-A391-8322695D336A}" srcOrd="1" destOrd="0" presId="urn:microsoft.com/office/officeart/2011/layout/CircleProcess"/>
    <dgm:cxn modelId="{B0E1F77C-E425-4DA1-805A-709C25CE92CD}" type="presOf" srcId="{F00BE68A-2139-4A4E-A6F5-624058638301}" destId="{AD8D672B-0433-495E-9FFF-4DEA70DDC513}" srcOrd="0" destOrd="1" presId="urn:microsoft.com/office/officeart/2011/layout/CircleProcess"/>
    <dgm:cxn modelId="{4730DA7D-9B2A-4F68-9BC4-0B3508B65077}" type="presOf" srcId="{308E8DE2-EDA9-48BC-B4C0-932E02E946F9}" destId="{3F7DCF5B-5BCB-4852-8DA0-457B02F34ABE}" srcOrd="0" destOrd="0" presId="urn:microsoft.com/office/officeart/2011/layout/CircleProcess"/>
    <dgm:cxn modelId="{B2249D7E-6325-40FC-B9CC-7BAE3EED7573}" type="presOf" srcId="{E0BF3C11-B806-45FB-A8B3-9D7577ED9F59}" destId="{88AAA5EA-547E-42E3-973D-EF61963C9506}" srcOrd="0" destOrd="0" presId="urn:microsoft.com/office/officeart/2011/layout/CircleProcess"/>
    <dgm:cxn modelId="{379E197F-E42E-47F0-AFA0-22A4A5ECBA01}" type="presOf" srcId="{AF5A8E10-1974-4EC5-B6BE-956BF61ED295}" destId="{E82253DE-29CB-478F-9EAC-341F930D4543}" srcOrd="0" destOrd="0" presId="urn:microsoft.com/office/officeart/2011/layout/CircleProcess"/>
    <dgm:cxn modelId="{06D75B7F-BFB8-4738-84BF-FA8F24AF869B}" type="presOf" srcId="{7C08CD33-59EF-453F-B629-EB1B823E8DB7}" destId="{9730B1D3-18B0-48FB-8D27-AD9DBECFCD50}" srcOrd="0" destOrd="0" presId="urn:microsoft.com/office/officeart/2011/layout/CircleProcess"/>
    <dgm:cxn modelId="{54286F7F-A34C-4E79-891D-D14C260D70B3}" type="presOf" srcId="{356C6040-6DA1-4B0D-9EC8-ED26E623C8A6}" destId="{421AF5D9-C325-4409-9A28-37963FC49D94}" srcOrd="0" destOrd="1" presId="urn:microsoft.com/office/officeart/2011/layout/CircleProcess"/>
    <dgm:cxn modelId="{F12CC481-0C84-4DC4-894C-B7163CEE8819}" type="presOf" srcId="{7C08CD33-59EF-453F-B629-EB1B823E8DB7}" destId="{B4FEA981-5844-4399-B653-CA5D4C806F31}" srcOrd="1" destOrd="0" presId="urn:microsoft.com/office/officeart/2011/layout/CircleProcess"/>
    <dgm:cxn modelId="{ABFE408D-A7D9-4444-AAD7-1957D7889E07}" srcId="{426BEF5B-596E-4763-9F31-47E4DFDEEC4D}" destId="{67D7C441-8D3C-4310-A367-446A0F0B987D}" srcOrd="1" destOrd="0" parTransId="{357C8A69-C615-4EEA-AD30-C52725396251}" sibTransId="{3ECE7B36-1338-4863-A4DF-C1CB4F339183}"/>
    <dgm:cxn modelId="{2CF19591-1BBC-4F9C-B333-59E8CBCCDF86}" type="presOf" srcId="{5478FDDE-B284-4ACD-AEEE-C464712EC135}" destId="{86799CE6-9807-4A43-B8AF-D121EFC5C4B2}" srcOrd="0" destOrd="1" presId="urn:microsoft.com/office/officeart/2011/layout/CircleProcess"/>
    <dgm:cxn modelId="{1E9C219C-AD4B-45E1-A3F2-8DCE626579B1}" srcId="{E22D8525-8315-483E-AEFF-3387B96C1AA8}" destId="{5A22F07C-72E4-4E32-929A-F38CABF157B1}" srcOrd="2" destOrd="0" parTransId="{5BBC85D0-07C4-4BC1-B4A6-1E23AE07C3B8}" sibTransId="{1B853696-EE0F-426A-B03E-2FF6F577163A}"/>
    <dgm:cxn modelId="{37254F9E-D65B-4FB2-9601-9B441393B56A}" type="presOf" srcId="{5A22F07C-72E4-4E32-929A-F38CABF157B1}" destId="{E82253DE-29CB-478F-9EAC-341F930D4543}" srcOrd="0" destOrd="2" presId="urn:microsoft.com/office/officeart/2011/layout/CircleProcess"/>
    <dgm:cxn modelId="{A9C98F9E-5D98-4825-81DD-BB5DC566FC8D}" srcId="{308E8DE2-EDA9-48BC-B4C0-932E02E946F9}" destId="{B2AF6EA3-3FA2-495F-A60A-C7F3E1A03511}" srcOrd="0" destOrd="0" parTransId="{1B84EE8D-C2CF-4AE5-AF24-C82EAE3DCDD5}" sibTransId="{057DAB23-45D5-4682-AE3A-AB1C0FB823AF}"/>
    <dgm:cxn modelId="{8172E4A7-EBE9-4E57-B79E-98A01E38D7A8}" srcId="{426BEF5B-596E-4763-9F31-47E4DFDEEC4D}" destId="{7293ACE6-C0B4-47DF-93AF-0B975121118A}" srcOrd="0" destOrd="0" parTransId="{A594D603-EF80-4EFA-AC00-B369738B0633}" sibTransId="{41864CB2-EB37-46E3-9D83-28F6D9A81283}"/>
    <dgm:cxn modelId="{B52396AF-C422-45E9-8EB6-764080792D9D}" srcId="{E0BF3C11-B806-45FB-A8B3-9D7577ED9F59}" destId="{426BEF5B-596E-4763-9F31-47E4DFDEEC4D}" srcOrd="3" destOrd="0" parTransId="{78F0FFD5-18AC-429C-93DC-D7F788DDFD21}" sibTransId="{AA1EEE3B-6A9A-4A7B-BF2D-109672121778}"/>
    <dgm:cxn modelId="{FECD99C6-8079-4BB6-8624-07E11E9221F9}" srcId="{E0BF3C11-B806-45FB-A8B3-9D7577ED9F59}" destId="{D0D01C8D-1A56-41E9-AD47-9A54B16F5F32}" srcOrd="1" destOrd="0" parTransId="{1CCEB1BC-5AAC-4244-B1A2-0FC40BD310EC}" sibTransId="{6CA0A646-19BB-4732-BAEC-3DADF706C8AC}"/>
    <dgm:cxn modelId="{74A99AD4-A086-41B6-99AB-A755A4CE5BBD}" type="presOf" srcId="{B2AF6EA3-3FA2-495F-A60A-C7F3E1A03511}" destId="{AD8D672B-0433-495E-9FFF-4DEA70DDC513}" srcOrd="0" destOrd="0" presId="urn:microsoft.com/office/officeart/2011/layout/CircleProcess"/>
    <dgm:cxn modelId="{45EB1BE6-0BDA-495F-802E-21F7762ABFAF}" type="presOf" srcId="{BE07CBCF-F675-4349-A235-15C9B8BB6631}" destId="{421AF5D9-C325-4409-9A28-37963FC49D94}" srcOrd="0" destOrd="0" presId="urn:microsoft.com/office/officeart/2011/layout/CircleProcess"/>
    <dgm:cxn modelId="{578275EC-1E2D-4539-B63E-DBB0C65F60F3}" srcId="{7C08CD33-59EF-453F-B629-EB1B823E8DB7}" destId="{356C6040-6DA1-4B0D-9EC8-ED26E623C8A6}" srcOrd="1" destOrd="0" parTransId="{D2EEF37F-A65E-42BE-A3D7-6158A39D06A2}" sibTransId="{845E94FB-24D4-41B8-A530-70C0AB9A37F3}"/>
    <dgm:cxn modelId="{B2BF47ED-3EE3-4CA1-96BE-430D3186C3F5}" type="presOf" srcId="{7293ACE6-C0B4-47DF-93AF-0B975121118A}" destId="{5DD3C468-DF93-499A-BDF1-9855F015918E}" srcOrd="0" destOrd="0" presId="urn:microsoft.com/office/officeart/2011/layout/CircleProcess"/>
    <dgm:cxn modelId="{4C4FACEE-2AA3-4970-9AFA-1A2BE54EFEE2}" srcId="{E0BF3C11-B806-45FB-A8B3-9D7577ED9F59}" destId="{E22D8525-8315-483E-AEFF-3387B96C1AA8}" srcOrd="0" destOrd="0" parTransId="{A8C86DC4-5EAE-4B3E-9F0E-B92958B854DD}" sibTransId="{A5328A56-05F8-4707-B3E6-8432F30EF7F5}"/>
    <dgm:cxn modelId="{620016F3-C847-432C-BB9B-92D0CB6072C7}" type="presOf" srcId="{88ABC781-5FDC-41F8-928D-50D2828E3C80}" destId="{AD8D672B-0433-495E-9FFF-4DEA70DDC513}" srcOrd="0" destOrd="2" presId="urn:microsoft.com/office/officeart/2011/layout/CircleProcess"/>
    <dgm:cxn modelId="{7D0FF2F4-73A8-4D18-BA13-9D53D5B7D6E6}" type="presOf" srcId="{426BEF5B-596E-4763-9F31-47E4DFDEEC4D}" destId="{79A8D208-9801-4341-A78A-A6F55F4497D9}" srcOrd="0" destOrd="0" presId="urn:microsoft.com/office/officeart/2011/layout/CircleProcess"/>
    <dgm:cxn modelId="{08809CF9-65D3-4A7C-B5B9-BC90A28A73AC}" type="presOf" srcId="{4CFC79A0-0A45-4DEF-A11C-46A2CCAC248E}" destId="{E82253DE-29CB-478F-9EAC-341F930D4543}" srcOrd="0" destOrd="1" presId="urn:microsoft.com/office/officeart/2011/layout/CircleProcess"/>
    <dgm:cxn modelId="{274C13EE-2915-4B17-9CB6-6BF6B0F1F223}" type="presParOf" srcId="{88AAA5EA-547E-42E3-973D-EF61963C9506}" destId="{1311C28F-0BFF-4FB2-8F71-C4DBA27A575B}" srcOrd="0" destOrd="0" presId="urn:microsoft.com/office/officeart/2011/layout/CircleProcess"/>
    <dgm:cxn modelId="{8A03C899-5591-448B-B56D-6BD1DD0F5A17}" type="presParOf" srcId="{1311C28F-0BFF-4FB2-8F71-C4DBA27A575B}" destId="{0DCD7B3C-02EB-49B5-8D01-E59C9E87DD43}" srcOrd="0" destOrd="0" presId="urn:microsoft.com/office/officeart/2011/layout/CircleProcess"/>
    <dgm:cxn modelId="{38E9D648-0ABC-4803-A4D8-6E3DB1366532}" type="presParOf" srcId="{88AAA5EA-547E-42E3-973D-EF61963C9506}" destId="{6199EC45-7446-42DB-88E7-C1DE16A6EFCB}" srcOrd="1" destOrd="0" presId="urn:microsoft.com/office/officeart/2011/layout/CircleProcess"/>
    <dgm:cxn modelId="{60C112BD-1CD2-455A-BE91-73ED56C5F04A}" type="presParOf" srcId="{6199EC45-7446-42DB-88E7-C1DE16A6EFCB}" destId="{9730B1D3-18B0-48FB-8D27-AD9DBECFCD50}" srcOrd="0" destOrd="0" presId="urn:microsoft.com/office/officeart/2011/layout/CircleProcess"/>
    <dgm:cxn modelId="{37BFB92C-A46F-455E-AE66-8B1D6FC37709}" type="presParOf" srcId="{88AAA5EA-547E-42E3-973D-EF61963C9506}" destId="{421AF5D9-C325-4409-9A28-37963FC49D94}" srcOrd="2" destOrd="0" presId="urn:microsoft.com/office/officeart/2011/layout/CircleProcess"/>
    <dgm:cxn modelId="{C26B6E89-735C-46D3-8896-C84ABB64D003}" type="presParOf" srcId="{88AAA5EA-547E-42E3-973D-EF61963C9506}" destId="{B4FEA981-5844-4399-B653-CA5D4C806F31}" srcOrd="3" destOrd="0" presId="urn:microsoft.com/office/officeart/2011/layout/CircleProcess"/>
    <dgm:cxn modelId="{E5F95DAF-4D9D-4B0C-87A9-E65809BDBA50}" type="presParOf" srcId="{88AAA5EA-547E-42E3-973D-EF61963C9506}" destId="{FA0CC787-E231-456A-95EF-A120A5B789A9}" srcOrd="4" destOrd="0" presId="urn:microsoft.com/office/officeart/2011/layout/CircleProcess"/>
    <dgm:cxn modelId="{BD0130EF-E825-4B02-AA92-E1263C76982F}" type="presParOf" srcId="{FA0CC787-E231-456A-95EF-A120A5B789A9}" destId="{25A5B291-E866-4CDC-A129-7637E69DA3D7}" srcOrd="0" destOrd="0" presId="urn:microsoft.com/office/officeart/2011/layout/CircleProcess"/>
    <dgm:cxn modelId="{872DEBC8-D4A0-45AA-BA3F-66ADB20490B0}" type="presParOf" srcId="{88AAA5EA-547E-42E3-973D-EF61963C9506}" destId="{B3F241F7-585B-4001-8951-5F3A0ED14718}" srcOrd="5" destOrd="0" presId="urn:microsoft.com/office/officeart/2011/layout/CircleProcess"/>
    <dgm:cxn modelId="{2B163103-D9E6-4CF8-A9A3-FC2D67688FA1}" type="presParOf" srcId="{B3F241F7-585B-4001-8951-5F3A0ED14718}" destId="{79A8D208-9801-4341-A78A-A6F55F4497D9}" srcOrd="0" destOrd="0" presId="urn:microsoft.com/office/officeart/2011/layout/CircleProcess"/>
    <dgm:cxn modelId="{DFDCDE6E-563E-4A16-BEAE-831AF98290B1}" type="presParOf" srcId="{88AAA5EA-547E-42E3-973D-EF61963C9506}" destId="{5DD3C468-DF93-499A-BDF1-9855F015918E}" srcOrd="6" destOrd="0" presId="urn:microsoft.com/office/officeart/2011/layout/CircleProcess"/>
    <dgm:cxn modelId="{88558FFC-1476-478E-88AD-C308D2B32859}" type="presParOf" srcId="{88AAA5EA-547E-42E3-973D-EF61963C9506}" destId="{4C45DAA8-D78B-4414-9C4D-8B98D33DF207}" srcOrd="7" destOrd="0" presId="urn:microsoft.com/office/officeart/2011/layout/CircleProcess"/>
    <dgm:cxn modelId="{DA628C85-19ED-4C13-A3E0-64AB753359D7}" type="presParOf" srcId="{88AAA5EA-547E-42E3-973D-EF61963C9506}" destId="{04211B4A-C90E-4F2B-B3EC-2A4757615F4F}" srcOrd="8" destOrd="0" presId="urn:microsoft.com/office/officeart/2011/layout/CircleProcess"/>
    <dgm:cxn modelId="{0BD80AF8-8F16-4D5A-8BA3-8622F710178F}" type="presParOf" srcId="{04211B4A-C90E-4F2B-B3EC-2A4757615F4F}" destId="{9802DFE1-7B91-4347-A736-B77B78E22D1B}" srcOrd="0" destOrd="0" presId="urn:microsoft.com/office/officeart/2011/layout/CircleProcess"/>
    <dgm:cxn modelId="{BAC8A00F-E708-45A4-B486-A77209731B66}" type="presParOf" srcId="{88AAA5EA-547E-42E3-973D-EF61963C9506}" destId="{3E40791C-F85B-427E-BDAB-F2DFE4196F37}" srcOrd="9" destOrd="0" presId="urn:microsoft.com/office/officeart/2011/layout/CircleProcess"/>
    <dgm:cxn modelId="{EB2A71CF-2442-4723-BCCD-E42BE011F5AB}" type="presParOf" srcId="{3E40791C-F85B-427E-BDAB-F2DFE4196F37}" destId="{3F7DCF5B-5BCB-4852-8DA0-457B02F34ABE}" srcOrd="0" destOrd="0" presId="urn:microsoft.com/office/officeart/2011/layout/CircleProcess"/>
    <dgm:cxn modelId="{F50B0A2D-FCD4-4583-AC48-430448E725E1}" type="presParOf" srcId="{88AAA5EA-547E-42E3-973D-EF61963C9506}" destId="{AD8D672B-0433-495E-9FFF-4DEA70DDC513}" srcOrd="10" destOrd="0" presId="urn:microsoft.com/office/officeart/2011/layout/CircleProcess"/>
    <dgm:cxn modelId="{9A45B7FF-F19A-4DCE-BF13-118216312B3F}" type="presParOf" srcId="{88AAA5EA-547E-42E3-973D-EF61963C9506}" destId="{A7E42E97-10A1-4939-B03F-B88356BEC50D}" srcOrd="11" destOrd="0" presId="urn:microsoft.com/office/officeart/2011/layout/CircleProcess"/>
    <dgm:cxn modelId="{293E10E8-40AB-46E4-AAD1-D8599E4F7868}" type="presParOf" srcId="{88AAA5EA-547E-42E3-973D-EF61963C9506}" destId="{51712063-1AFD-41C7-8326-9E0B2F30F586}" srcOrd="12" destOrd="0" presId="urn:microsoft.com/office/officeart/2011/layout/CircleProcess"/>
    <dgm:cxn modelId="{8CBCBCD3-42A1-41BF-AEAD-A2312E17B93F}" type="presParOf" srcId="{51712063-1AFD-41C7-8326-9E0B2F30F586}" destId="{0FE9EFCB-83B5-4CE9-9FEA-B4E954D719F3}" srcOrd="0" destOrd="0" presId="urn:microsoft.com/office/officeart/2011/layout/CircleProcess"/>
    <dgm:cxn modelId="{2766F31F-DBF7-4649-B1CE-F1423B5520BB}" type="presParOf" srcId="{88AAA5EA-547E-42E3-973D-EF61963C9506}" destId="{FDB9F694-3E96-4ECC-B7EF-79C640FDFDD7}" srcOrd="13" destOrd="0" presId="urn:microsoft.com/office/officeart/2011/layout/CircleProcess"/>
    <dgm:cxn modelId="{90E5A408-2B2C-4A27-8CF7-8589CB27252F}" type="presParOf" srcId="{FDB9F694-3E96-4ECC-B7EF-79C640FDFDD7}" destId="{58225FFC-15E2-4509-B112-E6564B83B20E}" srcOrd="0" destOrd="0" presId="urn:microsoft.com/office/officeart/2011/layout/CircleProcess"/>
    <dgm:cxn modelId="{8F80C0C2-9442-40AB-92C1-697F0475F12E}" type="presParOf" srcId="{88AAA5EA-547E-42E3-973D-EF61963C9506}" destId="{86799CE6-9807-4A43-B8AF-D121EFC5C4B2}" srcOrd="14" destOrd="0" presId="urn:microsoft.com/office/officeart/2011/layout/CircleProcess"/>
    <dgm:cxn modelId="{083DB517-7929-4AF2-884E-100D10981F23}" type="presParOf" srcId="{88AAA5EA-547E-42E3-973D-EF61963C9506}" destId="{881932C0-5AAB-4763-B952-A2B8A4697BE6}" srcOrd="15" destOrd="0" presId="urn:microsoft.com/office/officeart/2011/layout/CircleProcess"/>
    <dgm:cxn modelId="{D9C9FE4C-67B2-4C32-931E-932CD0DFB986}" type="presParOf" srcId="{88AAA5EA-547E-42E3-973D-EF61963C9506}" destId="{B9FF4312-6270-4F4D-B16C-4118EF43E958}" srcOrd="16" destOrd="0" presId="urn:microsoft.com/office/officeart/2011/layout/CircleProcess"/>
    <dgm:cxn modelId="{CC44F94A-E805-4CEE-BAA1-342DFBBC9262}" type="presParOf" srcId="{B9FF4312-6270-4F4D-B16C-4118EF43E958}" destId="{75E440B8-2EA6-4B93-A105-397BC3C9F6CA}" srcOrd="0" destOrd="0" presId="urn:microsoft.com/office/officeart/2011/layout/CircleProcess"/>
    <dgm:cxn modelId="{CCF65AFB-B890-4D43-8BEC-0D0246767ED4}" type="presParOf" srcId="{88AAA5EA-547E-42E3-973D-EF61963C9506}" destId="{F835276C-B5F6-4B9E-AA96-43DB2487AFB5}" srcOrd="17" destOrd="0" presId="urn:microsoft.com/office/officeart/2011/layout/CircleProcess"/>
    <dgm:cxn modelId="{D9891582-58AD-4AAF-99BF-0B9F727BCF8C}" type="presParOf" srcId="{F835276C-B5F6-4B9E-AA96-43DB2487AFB5}" destId="{41E27530-50C3-4EAD-941B-61575361AE9F}" srcOrd="0" destOrd="0" presId="urn:microsoft.com/office/officeart/2011/layout/CircleProcess"/>
    <dgm:cxn modelId="{A13875FC-C6B7-4FF6-8D45-6EBD5553D571}" type="presParOf" srcId="{88AAA5EA-547E-42E3-973D-EF61963C9506}" destId="{E82253DE-29CB-478F-9EAC-341F930D4543}" srcOrd="18" destOrd="0" presId="urn:microsoft.com/office/officeart/2011/layout/CircleProcess"/>
    <dgm:cxn modelId="{EEA2DB8E-EC25-477A-AC58-0A0EC036A0CA}" type="presParOf" srcId="{88AAA5EA-547E-42E3-973D-EF61963C9506}" destId="{7BF97009-35BC-4D59-A391-8322695D336A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56344-8AAC-4107-BB64-B97CD27CE5ED}">
      <dsp:nvSpPr>
        <dsp:cNvPr id="0" name=""/>
        <dsp:cNvSpPr/>
      </dsp:nvSpPr>
      <dsp:spPr>
        <a:xfrm>
          <a:off x="3380443" y="0"/>
          <a:ext cx="5431114" cy="54311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AI</a:t>
          </a:r>
        </a:p>
      </dsp:txBody>
      <dsp:txXfrm>
        <a:off x="5146912" y="271555"/>
        <a:ext cx="1898174" cy="814667"/>
      </dsp:txXfrm>
    </dsp:sp>
    <dsp:sp modelId="{DBE4D847-1563-4BED-B769-8801AB3A35C1}">
      <dsp:nvSpPr>
        <dsp:cNvPr id="0" name=""/>
        <dsp:cNvSpPr/>
      </dsp:nvSpPr>
      <dsp:spPr>
        <a:xfrm>
          <a:off x="4059332" y="1357778"/>
          <a:ext cx="4073335" cy="4073335"/>
        </a:xfrm>
        <a:prstGeom prst="ellipse">
          <a:avLst/>
        </a:prstGeom>
        <a:solidFill>
          <a:schemeClr val="accent2">
            <a:hueOff val="-921730"/>
            <a:satOff val="-1217"/>
            <a:lumOff val="1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Machine Learning</a:t>
          </a:r>
        </a:p>
      </dsp:txBody>
      <dsp:txXfrm>
        <a:off x="5146912" y="1612361"/>
        <a:ext cx="1898174" cy="763750"/>
      </dsp:txXfrm>
    </dsp:sp>
    <dsp:sp modelId="{5004CD45-8906-4608-9139-F842B629CF76}">
      <dsp:nvSpPr>
        <dsp:cNvPr id="0" name=""/>
        <dsp:cNvSpPr/>
      </dsp:nvSpPr>
      <dsp:spPr>
        <a:xfrm>
          <a:off x="4738221" y="2715557"/>
          <a:ext cx="2715557" cy="2715557"/>
        </a:xfrm>
        <a:prstGeom prst="ellipse">
          <a:avLst/>
        </a:prstGeom>
        <a:solidFill>
          <a:schemeClr val="accent2">
            <a:hueOff val="-1843461"/>
            <a:satOff val="-2434"/>
            <a:lumOff val="2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Deep Learning</a:t>
          </a:r>
        </a:p>
      </dsp:txBody>
      <dsp:txXfrm>
        <a:off x="5135905" y="3394446"/>
        <a:ext cx="1920188" cy="1357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D7B3C-02EB-49B5-8D01-E59C9E87DD43}">
      <dsp:nvSpPr>
        <dsp:cNvPr id="0" name=""/>
        <dsp:cNvSpPr/>
      </dsp:nvSpPr>
      <dsp:spPr>
        <a:xfrm>
          <a:off x="8893623" y="439150"/>
          <a:ext cx="2039557" cy="2039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B1D3-18B0-48FB-8D27-AD9DBECFCD50}">
      <dsp:nvSpPr>
        <dsp:cNvPr id="0" name=""/>
        <dsp:cNvSpPr/>
      </dsp:nvSpPr>
      <dsp:spPr>
        <a:xfrm>
          <a:off x="8960921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Using our Model</a:t>
          </a:r>
        </a:p>
      </dsp:txBody>
      <dsp:txXfrm>
        <a:off x="9233368" y="779191"/>
        <a:ext cx="1360067" cy="1359808"/>
      </dsp:txXfrm>
    </dsp:sp>
    <dsp:sp modelId="{421AF5D9-C325-4409-9A28-37963FC49D94}">
      <dsp:nvSpPr>
        <dsp:cNvPr id="0" name=""/>
        <dsp:cNvSpPr/>
      </dsp:nvSpPr>
      <dsp:spPr>
        <a:xfrm>
          <a:off x="8960921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Consistent pre-processing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Use of new data</a:t>
          </a:r>
        </a:p>
      </dsp:txBody>
      <dsp:txXfrm>
        <a:off x="8960921" y="2516625"/>
        <a:ext cx="1903876" cy="1118199"/>
      </dsp:txXfrm>
    </dsp:sp>
    <dsp:sp modelId="{25A5B291-E866-4CDC-A129-7637E69DA3D7}">
      <dsp:nvSpPr>
        <dsp:cNvPr id="0" name=""/>
        <dsp:cNvSpPr/>
      </dsp:nvSpPr>
      <dsp:spPr>
        <a:xfrm rot="2700000">
          <a:off x="6784714" y="439255"/>
          <a:ext cx="2039322" cy="2039322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8D208-9801-4341-A78A-A6F55F4497D9}">
      <dsp:nvSpPr>
        <dsp:cNvPr id="0" name=""/>
        <dsp:cNvSpPr/>
      </dsp:nvSpPr>
      <dsp:spPr>
        <a:xfrm>
          <a:off x="6854065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Training &amp; Evaluation</a:t>
          </a:r>
        </a:p>
      </dsp:txBody>
      <dsp:txXfrm>
        <a:off x="7125427" y="779191"/>
        <a:ext cx="1360067" cy="1359808"/>
      </dsp:txXfrm>
    </dsp:sp>
    <dsp:sp modelId="{5DD3C468-DF93-499A-BDF1-9855F015918E}">
      <dsp:nvSpPr>
        <dsp:cNvPr id="0" name=""/>
        <dsp:cNvSpPr/>
      </dsp:nvSpPr>
      <dsp:spPr>
        <a:xfrm>
          <a:off x="6854065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Loss function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Metrics of interest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 dirty="0"/>
        </a:p>
      </dsp:txBody>
      <dsp:txXfrm>
        <a:off x="6854065" y="2516625"/>
        <a:ext cx="1903876" cy="1118199"/>
      </dsp:txXfrm>
    </dsp:sp>
    <dsp:sp modelId="{9802DFE1-7B91-4347-A736-B77B78E22D1B}">
      <dsp:nvSpPr>
        <dsp:cNvPr id="0" name=""/>
        <dsp:cNvSpPr/>
      </dsp:nvSpPr>
      <dsp:spPr>
        <a:xfrm rot="2700000">
          <a:off x="4677858" y="439255"/>
          <a:ext cx="2039322" cy="2039322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DCF5B-5BCB-4852-8DA0-457B02F34ABE}">
      <dsp:nvSpPr>
        <dsp:cNvPr id="0" name=""/>
        <dsp:cNvSpPr/>
      </dsp:nvSpPr>
      <dsp:spPr>
        <a:xfrm>
          <a:off x="4746124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Model</a:t>
          </a:r>
        </a:p>
      </dsp:txBody>
      <dsp:txXfrm>
        <a:off x="5017486" y="779191"/>
        <a:ext cx="1360067" cy="1359808"/>
      </dsp:txXfrm>
    </dsp:sp>
    <dsp:sp modelId="{AD8D672B-0433-495E-9FFF-4DEA70DDC513}">
      <dsp:nvSpPr>
        <dsp:cNvPr id="0" name=""/>
        <dsp:cNvSpPr/>
      </dsp:nvSpPr>
      <dsp:spPr>
        <a:xfrm>
          <a:off x="4746124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Model structure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Number and type of layers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Layer parameters</a:t>
          </a:r>
        </a:p>
      </dsp:txBody>
      <dsp:txXfrm>
        <a:off x="4746124" y="2516625"/>
        <a:ext cx="1903876" cy="1118199"/>
      </dsp:txXfrm>
    </dsp:sp>
    <dsp:sp modelId="{0FE9EFCB-83B5-4CE9-9FEA-B4E954D719F3}">
      <dsp:nvSpPr>
        <dsp:cNvPr id="0" name=""/>
        <dsp:cNvSpPr/>
      </dsp:nvSpPr>
      <dsp:spPr>
        <a:xfrm rot="2700000">
          <a:off x="2569917" y="439255"/>
          <a:ext cx="2039322" cy="2039322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25FFC-15E2-4509-B112-E6564B83B20E}">
      <dsp:nvSpPr>
        <dsp:cNvPr id="0" name=""/>
        <dsp:cNvSpPr/>
      </dsp:nvSpPr>
      <dsp:spPr>
        <a:xfrm>
          <a:off x="2638182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Pre-Processing</a:t>
          </a:r>
        </a:p>
      </dsp:txBody>
      <dsp:txXfrm>
        <a:off x="2910630" y="779191"/>
        <a:ext cx="1360067" cy="1359808"/>
      </dsp:txXfrm>
    </dsp:sp>
    <dsp:sp modelId="{86799CE6-9807-4A43-B8AF-D121EFC5C4B2}">
      <dsp:nvSpPr>
        <dsp:cNvPr id="0" name=""/>
        <dsp:cNvSpPr/>
      </dsp:nvSpPr>
      <dsp:spPr>
        <a:xfrm>
          <a:off x="2638182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Format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Remove noise</a:t>
          </a:r>
        </a:p>
      </dsp:txBody>
      <dsp:txXfrm>
        <a:off x="2638182" y="2516625"/>
        <a:ext cx="1903876" cy="1118199"/>
      </dsp:txXfrm>
    </dsp:sp>
    <dsp:sp modelId="{75E440B8-2EA6-4B93-A105-397BC3C9F6CA}">
      <dsp:nvSpPr>
        <dsp:cNvPr id="0" name=""/>
        <dsp:cNvSpPr/>
      </dsp:nvSpPr>
      <dsp:spPr>
        <a:xfrm rot="2700000">
          <a:off x="461976" y="439255"/>
          <a:ext cx="2039322" cy="2039322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27530-50C3-4EAD-941B-61575361AE9F}">
      <dsp:nvSpPr>
        <dsp:cNvPr id="0" name=""/>
        <dsp:cNvSpPr/>
      </dsp:nvSpPr>
      <dsp:spPr>
        <a:xfrm>
          <a:off x="530241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Dataset</a:t>
          </a:r>
        </a:p>
      </dsp:txBody>
      <dsp:txXfrm>
        <a:off x="802689" y="779191"/>
        <a:ext cx="1360067" cy="1359808"/>
      </dsp:txXfrm>
    </dsp:sp>
    <dsp:sp modelId="{E82253DE-29CB-478F-9EAC-341F930D4543}">
      <dsp:nvSpPr>
        <dsp:cNvPr id="0" name=""/>
        <dsp:cNvSpPr/>
      </dsp:nvSpPr>
      <dsp:spPr>
        <a:xfrm>
          <a:off x="530241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Suitably large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Free from bias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Training, Validation, Testing</a:t>
          </a:r>
        </a:p>
      </dsp:txBody>
      <dsp:txXfrm>
        <a:off x="530241" y="2516625"/>
        <a:ext cx="1903876" cy="1118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70639-2675-440F-AF73-D4117D22B9EE}" type="datetimeFigureOut">
              <a:rPr lang="en-GB" smtClean="0"/>
              <a:t>29/02/2020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97508-6E8D-4741-91E4-F181FA6568A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559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35E3C-0DC0-499D-AC8A-5720DD95CA8A}" type="datetimeFigureOut">
              <a:rPr lang="en-GB" smtClean="0"/>
              <a:t>29/02/2020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F6AF6-8CD1-460D-BCBA-3519329B2E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96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F6AF6-8CD1-460D-BCBA-3519329B2E8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42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 – A program that can sense, reason, act and adapt.</a:t>
            </a:r>
          </a:p>
          <a:p>
            <a:endParaRPr lang="en-GB" dirty="0"/>
          </a:p>
          <a:p>
            <a:r>
              <a:rPr lang="en-GB" dirty="0"/>
              <a:t>Machine Learning – algorithms where the performance improves as they see more data over time.</a:t>
            </a:r>
          </a:p>
          <a:p>
            <a:endParaRPr lang="en-GB" dirty="0"/>
          </a:p>
          <a:p>
            <a:r>
              <a:rPr lang="en-GB" dirty="0"/>
              <a:t>Deep Learning – a subset in which vast, multi-layered networks learn ever more complex representations from mass amounts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F6AF6-8CD1-460D-BCBA-3519329B2E87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73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F6AF6-8CD1-460D-BCBA-3519329B2E87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35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4CE81F-FC46-45F1-81E4-29FE919786D3}" type="datetime1">
              <a:rPr lang="en-GB" smtClean="0"/>
              <a:pPr/>
              <a:t>29/02/2020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62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 &amp; Asset Management Cov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F743-0A55-4AAF-B3F3-322A0014AC94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27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 &amp; Care Cover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3B97-BF6A-41E2-B16A-7CB79952FC07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20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 &amp; Care Cover 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6A46-3CA5-4177-B40E-A2FE4F03AD1E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2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56655CE0-A0C6-43C0-B25A-741B97750829}" type="datetime1">
              <a:rPr lang="en-GB" smtClean="0"/>
              <a:t>29/02/2020</a:t>
            </a:fld>
            <a:endParaRPr lang="en-GB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118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1549" userDrawn="1">
          <p15:clr>
            <a:srgbClr val="FBAE40"/>
          </p15:clr>
        </p15:guide>
        <p15:guide id="3" orient="horz" pos="572" userDrawn="1">
          <p15:clr>
            <a:srgbClr val="FBAE40"/>
          </p15:clr>
        </p15:guide>
        <p15:guide id="4" orient="horz" pos="731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7559" userDrawn="1">
          <p15:clr>
            <a:srgbClr val="FBAE40"/>
          </p15:clr>
        </p15:guide>
        <p15:guide id="7" orient="horz" pos="89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D230-D70E-4E05-9C7D-61D418F20824}" type="datetime1">
              <a:rPr lang="en-GB" smtClean="0"/>
              <a:t>29/02/2020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515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2859-F901-4600-8007-50407C6A8BD2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7521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DCBE-C588-4A9D-8881-38E4A698F5A8}" type="datetime1">
              <a:rPr lang="en-GB" smtClean="0"/>
              <a:t>29/02/2020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4848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62C4-EB31-49F3-A548-1B11A2CC277C}" type="datetime1">
              <a:rPr lang="en-GB" smtClean="0"/>
              <a:t>29/02/2020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8800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5AB1-4483-4F97-BE73-6ABA3C0EE029}" type="datetime1">
              <a:rPr lang="en-GB" smtClean="0"/>
              <a:t>29/02/2020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2231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F3F2-329A-4A6B-AF78-7F93E87AC8FF}" type="datetime1">
              <a:rPr lang="en-GB" smtClean="0"/>
              <a:t>29/02/2020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51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CB54-A974-4348-8E79-2307DA0BBFD1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55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BC3CF-EF5B-4094-B2B2-6DC34C4BE12A}" type="datetime1">
              <a:rPr lang="en-GB" smtClean="0"/>
              <a:t>29/02/2020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11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tle &amp;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1" y="2216553"/>
            <a:ext cx="10972800" cy="3650849"/>
          </a:xfrm>
        </p:spPr>
        <p:txBody>
          <a:bodyPr>
            <a:noAutofit/>
          </a:bodyPr>
          <a:lstStyle>
            <a:lvl1pPr marL="265100" indent="-265100">
              <a:lnSpc>
                <a:spcPct val="150000"/>
              </a:lnSpc>
              <a:spcAft>
                <a:spcPts val="0"/>
              </a:spcAft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50827" indent="-185730"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623856" indent="-173030"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</a:defRPr>
            </a:lvl3pPr>
            <a:lvl4pPr marL="807998" indent="-184142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4pPr>
            <a:lvl5pPr marL="898480" indent="-177792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2733" y="1408182"/>
            <a:ext cx="10959391" cy="56256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2788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tle &amp; Sub Title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1" y="2216553"/>
            <a:ext cx="10972800" cy="3650849"/>
          </a:xfrm>
        </p:spPr>
        <p:txBody>
          <a:bodyPr>
            <a:noAutofit/>
          </a:bodyPr>
          <a:lstStyle>
            <a:lvl1pPr marL="265100" indent="-265100">
              <a:lnSpc>
                <a:spcPct val="150000"/>
              </a:lnSpc>
              <a:spcAft>
                <a:spcPts val="0"/>
              </a:spcAft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50827" indent="-185730">
              <a:buFont typeface="Arial"/>
              <a:buChar char="•"/>
              <a:defRPr sz="1467">
                <a:solidFill>
                  <a:schemeClr val="tx2"/>
                </a:solidFill>
              </a:defRPr>
            </a:lvl2pPr>
            <a:lvl3pPr marL="623856" indent="-173030">
              <a:buFont typeface="Arial"/>
              <a:buChar char="•"/>
              <a:defRPr sz="1333">
                <a:solidFill>
                  <a:schemeClr val="tx2"/>
                </a:solidFill>
              </a:defRPr>
            </a:lvl3pPr>
            <a:lvl4pPr marL="807998" indent="-184142">
              <a:buFont typeface="Arial"/>
              <a:buChar char="•"/>
              <a:defRPr sz="1200">
                <a:solidFill>
                  <a:schemeClr val="tx2"/>
                </a:solidFill>
              </a:defRPr>
            </a:lvl4pPr>
            <a:lvl5pPr marL="898480" indent="-177792">
              <a:buFont typeface="Arial"/>
              <a:buChar char="•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2733" y="1408182"/>
            <a:ext cx="10959391" cy="56256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57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tle &amp; Sub Title (Me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1" y="2216553"/>
            <a:ext cx="10972800" cy="3650849"/>
          </a:xfrm>
        </p:spPr>
        <p:txBody>
          <a:bodyPr>
            <a:noAutofit/>
          </a:bodyPr>
          <a:lstStyle>
            <a:lvl1pPr marL="265100" indent="-265100">
              <a:lnSpc>
                <a:spcPct val="150000"/>
              </a:lnSpc>
              <a:spcAft>
                <a:spcPts val="0"/>
              </a:spcAft>
              <a:buSzPct val="100000"/>
              <a:buFontTx/>
              <a:buBlip>
                <a:blip r:embed="rId3"/>
              </a:buBlip>
              <a:defRPr sz="1867">
                <a:solidFill>
                  <a:schemeClr val="tx2"/>
                </a:solidFill>
              </a:defRPr>
            </a:lvl1pPr>
            <a:lvl2pPr marL="450827" indent="-185730">
              <a:buFont typeface="Arial"/>
              <a:buChar char="•"/>
              <a:defRPr sz="1467">
                <a:solidFill>
                  <a:schemeClr val="tx2"/>
                </a:solidFill>
              </a:defRPr>
            </a:lvl2pPr>
            <a:lvl3pPr marL="623856" indent="-173030">
              <a:buFont typeface="Arial"/>
              <a:buChar char="•"/>
              <a:defRPr sz="1333">
                <a:solidFill>
                  <a:schemeClr val="tx2"/>
                </a:solidFill>
              </a:defRPr>
            </a:lvl3pPr>
            <a:lvl4pPr marL="807998" indent="-184142">
              <a:buFont typeface="Arial"/>
              <a:buChar char="•"/>
              <a:defRPr sz="1200">
                <a:solidFill>
                  <a:schemeClr val="tx2"/>
                </a:solidFill>
              </a:defRPr>
            </a:lvl4pPr>
            <a:lvl5pPr marL="898480" indent="-177792">
              <a:buFont typeface="Arial"/>
              <a:buChar char="•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2733" y="1408182"/>
            <a:ext cx="10959391" cy="56256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83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1" y="1316765"/>
            <a:ext cx="10972800" cy="4550635"/>
          </a:xfrm>
        </p:spPr>
        <p:txBody>
          <a:bodyPr>
            <a:noAutofit/>
          </a:bodyPr>
          <a:lstStyle>
            <a:lvl1pPr marL="265100" indent="-2651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50827" indent="-185730">
              <a:buFont typeface="Arial"/>
              <a:buChar char="•"/>
              <a:defRPr sz="1467">
                <a:solidFill>
                  <a:schemeClr val="tx2"/>
                </a:solidFill>
              </a:defRPr>
            </a:lvl2pPr>
            <a:lvl3pPr marL="623856" indent="-173030">
              <a:buFont typeface="Arial"/>
              <a:buChar char="•"/>
              <a:defRPr sz="1333">
                <a:solidFill>
                  <a:schemeClr val="tx2"/>
                </a:solidFill>
              </a:defRPr>
            </a:lvl3pPr>
            <a:lvl4pPr marL="807998" indent="-184142">
              <a:buFont typeface="Arial"/>
              <a:buChar char="•"/>
              <a:defRPr sz="1200">
                <a:solidFill>
                  <a:schemeClr val="tx2"/>
                </a:solidFill>
              </a:defRPr>
            </a:lvl4pPr>
            <a:lvl5pPr marL="981026" indent="-173030">
              <a:buFont typeface="Arial"/>
              <a:buChar char="•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043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Quote /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3" y="2948948"/>
            <a:ext cx="4992555" cy="2825736"/>
          </a:xfrm>
        </p:spPr>
        <p:txBody>
          <a:bodyPr anchor="t" anchorCtr="0">
            <a:noAutofit/>
          </a:bodyPr>
          <a:lstStyle>
            <a:lvl1pPr marL="269861" indent="-269861">
              <a:buSzPct val="100000"/>
              <a:buFontTx/>
              <a:buBlip>
                <a:blip r:embed="rId2"/>
              </a:buBlip>
              <a:defRPr sz="1867"/>
            </a:lvl1pPr>
            <a:lvl2pPr marL="449239" indent="-179380">
              <a:buFont typeface="Arial"/>
              <a:buChar char="•"/>
              <a:defRPr sz="1600"/>
            </a:lvl2pPr>
            <a:lvl3pPr marL="628619" indent="-179380">
              <a:buFont typeface="Arial"/>
              <a:buChar char="•"/>
              <a:defRPr sz="1333"/>
            </a:lvl3pPr>
            <a:lvl4pPr marL="809585" indent="-180966">
              <a:buFont typeface="Arial"/>
              <a:buChar char="•"/>
              <a:defRPr sz="1200"/>
            </a:lvl4pPr>
            <a:lvl5pPr marL="988965" indent="-179380">
              <a:buFont typeface="Arial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582733" y="1608627"/>
            <a:ext cx="4992555" cy="956279"/>
          </a:xfrm>
        </p:spPr>
        <p:txBody>
          <a:bodyPr anchor="t" anchorCtr="0">
            <a:noAutofit/>
          </a:bodyPr>
          <a:lstStyle>
            <a:lvl1pPr marL="0" indent="0">
              <a:buSzPct val="100000"/>
              <a:buFont typeface="Arial"/>
              <a:buNone/>
              <a:defRPr sz="1867"/>
            </a:lvl1pPr>
            <a:lvl2pPr marL="177792" indent="0">
              <a:buFont typeface="Arial"/>
              <a:buNone/>
              <a:defRPr sz="1400"/>
            </a:lvl2pPr>
            <a:lvl3pPr marL="357170" indent="0">
              <a:buFont typeface="Arial"/>
              <a:buNone/>
              <a:defRPr sz="1200"/>
            </a:lvl3pPr>
            <a:lvl4pPr marL="534960" indent="0">
              <a:buFont typeface="Arial"/>
              <a:buNone/>
              <a:defRPr sz="1100"/>
            </a:lvl4pPr>
            <a:lvl5pPr marL="720689" indent="0">
              <a:buFont typeface="Arial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1" y="1416603"/>
            <a:ext cx="4992555" cy="0"/>
          </a:xfrm>
          <a:prstGeom prst="line">
            <a:avLst/>
          </a:prstGeom>
          <a:ln w="28575" cap="rnd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609601" y="2756925"/>
            <a:ext cx="4992555" cy="0"/>
          </a:xfrm>
          <a:prstGeom prst="line">
            <a:avLst/>
          </a:prstGeom>
          <a:ln w="28575" cap="rnd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299201" y="1316566"/>
            <a:ext cx="5256331" cy="4549980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76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3" y="1796825"/>
            <a:ext cx="4992555" cy="2496277"/>
          </a:xfrm>
        </p:spPr>
        <p:txBody>
          <a:bodyPr anchor="t" anchorCtr="0">
            <a:noAutofit/>
          </a:bodyPr>
          <a:lstStyle>
            <a:lvl1pPr marL="0" indent="0">
              <a:buSzPct val="100000"/>
              <a:buFont typeface="Arial"/>
              <a:buNone/>
              <a:defRPr sz="1867">
                <a:solidFill>
                  <a:schemeClr val="tx2"/>
                </a:solidFill>
              </a:defRPr>
            </a:lvl1pPr>
            <a:lvl2pPr marL="177792" indent="0">
              <a:buFont typeface="Arial"/>
              <a:buNone/>
              <a:defRPr sz="1400"/>
            </a:lvl2pPr>
            <a:lvl3pPr marL="357170" indent="0">
              <a:buFont typeface="Arial"/>
              <a:buNone/>
              <a:defRPr sz="1200"/>
            </a:lvl3pPr>
            <a:lvl4pPr marL="534960" indent="0">
              <a:buFont typeface="Arial"/>
              <a:buNone/>
              <a:defRPr sz="1100"/>
            </a:lvl4pPr>
            <a:lvl5pPr marL="720689" indent="0">
              <a:buFont typeface="Arial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1" y="1604797"/>
            <a:ext cx="4992555" cy="0"/>
          </a:xfrm>
          <a:prstGeom prst="line">
            <a:avLst/>
          </a:prstGeom>
          <a:ln w="28575" cap="rnd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609601" y="4485117"/>
            <a:ext cx="4992555" cy="0"/>
          </a:xfrm>
          <a:prstGeom prst="line">
            <a:avLst/>
          </a:prstGeom>
          <a:ln w="28575" cap="rnd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490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3" y="1796825"/>
            <a:ext cx="4992555" cy="2496277"/>
          </a:xfrm>
        </p:spPr>
        <p:txBody>
          <a:bodyPr anchor="t" anchorCtr="0">
            <a:noAutofit/>
          </a:bodyPr>
          <a:lstStyle>
            <a:lvl1pPr marL="0" indent="0">
              <a:buSzPct val="100000"/>
              <a:buFont typeface="Arial"/>
              <a:buNone/>
              <a:defRPr sz="1867">
                <a:solidFill>
                  <a:schemeClr val="tx2"/>
                </a:solidFill>
              </a:defRPr>
            </a:lvl1pPr>
            <a:lvl2pPr marL="177792" indent="0">
              <a:buFont typeface="Arial"/>
              <a:buNone/>
              <a:defRPr sz="1400"/>
            </a:lvl2pPr>
            <a:lvl3pPr marL="357170" indent="0">
              <a:buFont typeface="Arial"/>
              <a:buNone/>
              <a:defRPr sz="1200"/>
            </a:lvl3pPr>
            <a:lvl4pPr marL="534960" indent="0">
              <a:buFont typeface="Arial"/>
              <a:buNone/>
              <a:defRPr sz="1100"/>
            </a:lvl4pPr>
            <a:lvl5pPr marL="720689" indent="0">
              <a:buFont typeface="Arial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Left)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6132" y="1316765"/>
            <a:ext cx="5239397" cy="4551488"/>
          </a:xfrm>
        </p:spPr>
        <p:txBody>
          <a:bodyPr>
            <a:noAutofit/>
          </a:bodyPr>
          <a:lstStyle>
            <a:lvl1pPr marL="269861" indent="-269861"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49239" indent="-179380">
              <a:buFontTx/>
              <a:buBlip>
                <a:blip r:embed="rId2"/>
              </a:buBlip>
              <a:defRPr sz="1467">
                <a:solidFill>
                  <a:schemeClr val="tx2"/>
                </a:solidFill>
              </a:defRPr>
            </a:lvl2pPr>
            <a:lvl3pPr marL="628619" indent="-179380">
              <a:buFontTx/>
              <a:buBlip>
                <a:blip r:embed="rId2"/>
              </a:buBlip>
              <a:defRPr sz="1333">
                <a:solidFill>
                  <a:schemeClr val="tx2"/>
                </a:solidFill>
              </a:defRPr>
            </a:lvl3pPr>
            <a:lvl4pPr marL="809585" indent="-180966">
              <a:buFontTx/>
              <a:buBlip>
                <a:blip r:embed="rId2"/>
              </a:buBlip>
              <a:defRPr sz="1200">
                <a:solidFill>
                  <a:schemeClr val="tx2"/>
                </a:solidFill>
              </a:defRPr>
            </a:lvl4pPr>
            <a:lvl5pPr marL="988965" indent="-179380">
              <a:buFontTx/>
              <a:buBlip>
                <a:blip r:embed="rId2"/>
              </a:buBlip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82732" y="1316567"/>
            <a:ext cx="5391151" cy="4550833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062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349" y="1316765"/>
            <a:ext cx="5411051" cy="4550635"/>
          </a:xfrm>
        </p:spPr>
        <p:txBody>
          <a:bodyPr>
            <a:noAutofit/>
          </a:bodyPr>
          <a:lstStyle>
            <a:lvl1pPr marL="269861" indent="-269861"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49239" indent="-179380">
              <a:buFont typeface="Arial"/>
              <a:buChar char="•"/>
              <a:defRPr sz="1600">
                <a:solidFill>
                  <a:schemeClr val="tx2"/>
                </a:solidFill>
              </a:defRPr>
            </a:lvl2pPr>
            <a:lvl3pPr marL="628619" indent="-179380">
              <a:buFont typeface="Arial"/>
              <a:buChar char="•"/>
              <a:defRPr sz="1400">
                <a:solidFill>
                  <a:schemeClr val="tx2"/>
                </a:solidFill>
              </a:defRPr>
            </a:lvl3pPr>
            <a:lvl4pPr marL="809585" indent="-180966">
              <a:buFont typeface="Arial"/>
              <a:buChar char="•"/>
              <a:defRPr sz="1333">
                <a:solidFill>
                  <a:schemeClr val="tx2"/>
                </a:solidFill>
              </a:defRPr>
            </a:lvl4pPr>
            <a:lvl5pPr marL="988965" indent="-179380">
              <a:buFont typeface="Arial"/>
              <a:buChar char="•"/>
              <a:defRPr sz="1333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302702" y="1316566"/>
            <a:ext cx="5254977" cy="4549980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7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6EABE-2CB0-452D-9FDF-7C1DEBC8872D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1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4611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16765"/>
            <a:ext cx="5384800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3" y="1316765"/>
            <a:ext cx="5271911" cy="4550635"/>
          </a:xfrm>
        </p:spPr>
        <p:txBody>
          <a:bodyPr>
            <a:noAutofit/>
          </a:bodyPr>
          <a:lstStyle>
            <a:lvl1pPr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35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917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208237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0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Dark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685783" indent="-228594"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1142971" indent="-228594"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</a:defRPr>
            </a:lvl3pPr>
            <a:lvl4pPr marL="1600160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4pPr>
            <a:lvl5pPr marL="2057349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917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685783" indent="-228594"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1142971" indent="-228594"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</a:defRPr>
            </a:lvl3pPr>
            <a:lvl4pPr marL="1600160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4pPr>
            <a:lvl5pPr marL="2057349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208237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685783" indent="-228594"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1142971" indent="-228594"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</a:defRPr>
            </a:lvl3pPr>
            <a:lvl4pPr marL="1600160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4pPr>
            <a:lvl5pPr marL="2057349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29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469897"/>
            <a:ext cx="10972800" cy="0"/>
          </a:xfrm>
          <a:prstGeom prst="line">
            <a:avLst/>
          </a:prstGeom>
          <a:ln w="12700" cmpd="sng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585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Dark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2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764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Dark)">
    <p:bg>
      <p:bgPr>
        <a:solidFill>
          <a:srgbClr val="093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27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936" y="1316732"/>
            <a:ext cx="7754128" cy="4224537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006475" y="5816084"/>
            <a:ext cx="1639754" cy="369332"/>
            <a:chOff x="408677" y="5816084"/>
            <a:chExt cx="1639754" cy="369332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8677" y="5820750"/>
              <a:ext cx="377870" cy="36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786547" y="581608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civica.com</a:t>
              </a: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3707206" y="5816084"/>
            <a:ext cx="2186141" cy="369332"/>
            <a:chOff x="2920287" y="5816084"/>
            <a:chExt cx="2186141" cy="369332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287" y="5820750"/>
              <a:ext cx="360000" cy="36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3280287" y="5816084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/company/</a:t>
              </a:r>
              <a:r>
                <a:rPr lang="en-GB" dirty="0" err="1">
                  <a:latin typeface="Arial" panose="020B0604020202020204" pitchFamily="34" charset="0"/>
                  <a:cs typeface="Arial" panose="020B0604020202020204" pitchFamily="34" charset="0"/>
                </a:rPr>
                <a:t>civica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7020048" y="5816084"/>
            <a:ext cx="1676386" cy="369332"/>
            <a:chOff x="7398288" y="5816084"/>
            <a:chExt cx="1676386" cy="36933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288" y="5855750"/>
              <a:ext cx="360000" cy="290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7758288" y="5816084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GB" dirty="0" err="1">
                  <a:latin typeface="Arial" panose="020B0604020202020204" pitchFamily="34" charset="0"/>
                  <a:cs typeface="Arial" panose="020B0604020202020204" pitchFamily="34" charset="0"/>
                </a:rPr>
                <a:t>civicaUK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9654114" y="5816084"/>
            <a:ext cx="1531411" cy="369332"/>
            <a:chOff x="9843233" y="5816084"/>
            <a:chExt cx="1531411" cy="369332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233" y="5866087"/>
              <a:ext cx="360000" cy="26932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203233" y="5816084"/>
              <a:ext cx="1171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GB" dirty="0" err="1">
                  <a:latin typeface="Arial" panose="020B0604020202020204" pitchFamily="34" charset="0"/>
                  <a:cs typeface="Arial" panose="020B0604020202020204" pitchFamily="34" charset="0"/>
                </a:rPr>
                <a:t>civicaUK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42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58210-6D5D-4A29-9F97-537193FF6456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34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2DD4-A94A-4D41-9119-BB67B9862538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10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D13DC-A824-4C93-B992-6D9BCDE6B4FC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7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stor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8FF1-ABB4-4A93-9C7F-19A9380765E8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7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vernment &amp; National Security Cov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584E-8D1C-4177-8D96-FAE579A5BEC2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89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&amp; Libraries Cov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B07C-495D-424A-B441-3C9B09B152D4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6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6B2EF3-CB20-4F17-8751-53D143F6FDD0}" type="datetime1">
              <a:rPr lang="en-GB" smtClean="0"/>
              <a:pPr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85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66" r:id="rId2"/>
    <p:sldLayoutId id="2147483664" r:id="rId3"/>
    <p:sldLayoutId id="2147483682" r:id="rId4"/>
    <p:sldLayoutId id="2147483684" r:id="rId5"/>
    <p:sldLayoutId id="2147483688" r:id="rId6"/>
    <p:sldLayoutId id="2147483665" r:id="rId7"/>
    <p:sldLayoutId id="2147483681" r:id="rId8"/>
    <p:sldLayoutId id="2147483683" r:id="rId9"/>
    <p:sldLayoutId id="2147483687" r:id="rId10"/>
    <p:sldLayoutId id="2147483685" r:id="rId11"/>
    <p:sldLayoutId id="2147483689" r:id="rId12"/>
    <p:sldLayoutId id="2147483650" r:id="rId13"/>
    <p:sldLayoutId id="2147483654" r:id="rId14"/>
    <p:sldLayoutId id="2147483674" r:id="rId15"/>
    <p:sldLayoutId id="2147483672" r:id="rId16"/>
    <p:sldLayoutId id="2147483673" r:id="rId17"/>
    <p:sldLayoutId id="2147483708" r:id="rId18"/>
    <p:sldLayoutId id="2147483669" r:id="rId19"/>
    <p:sldLayoutId id="2147483705" r:id="rId20"/>
    <p:sldLayoutId id="2147483691" r:id="rId21"/>
    <p:sldLayoutId id="2147483701" r:id="rId22"/>
    <p:sldLayoutId id="2147483709" r:id="rId23"/>
    <p:sldLayoutId id="2147483692" r:id="rId24"/>
    <p:sldLayoutId id="2147483693" r:id="rId25"/>
    <p:sldLayoutId id="2147483694" r:id="rId26"/>
    <p:sldLayoutId id="2147483704" r:id="rId27"/>
    <p:sldLayoutId id="2147483695" r:id="rId28"/>
    <p:sldLayoutId id="2147483696" r:id="rId29"/>
    <p:sldLayoutId id="2147483697" r:id="rId30"/>
    <p:sldLayoutId id="2147483698" r:id="rId31"/>
    <p:sldLayoutId id="2147483702" r:id="rId32"/>
    <p:sldLayoutId id="2147483699" r:id="rId33"/>
    <p:sldLayoutId id="2147483703" r:id="rId34"/>
    <p:sldLayoutId id="2147483700" r:id="rId35"/>
    <p:sldLayoutId id="2147483706" r:id="rId36"/>
    <p:sldLayoutId id="2147483710" r:id="rId3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F26B43"/>
          </p15:clr>
        </p15:guide>
        <p15:guide id="2" orient="horz" pos="572" userDrawn="1">
          <p15:clr>
            <a:srgbClr val="F26B43"/>
          </p15:clr>
        </p15:guide>
        <p15:guide id="3" orient="horz" pos="890" userDrawn="1">
          <p15:clr>
            <a:srgbClr val="F26B43"/>
          </p15:clr>
        </p15:guide>
        <p15:guide id="4" orient="horz" pos="7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DULuIj1EDVl53exJioYekbFkh9URW9Y#scrollTo=6AWGOsu5JWZg" TargetMode="External"/><Relationship Id="rId2" Type="http://schemas.openxmlformats.org/officeDocument/2006/relationships/hyperlink" Target="https://sistem2020web.z19.web.core.windows.net/" TargetMode="Externa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I2MSGW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12" Type="http://schemas.openxmlformats.org/officeDocument/2006/relationships/image" Target="../media/image40.jpeg"/><Relationship Id="rId2" Type="http://schemas.openxmlformats.org/officeDocument/2006/relationships/image" Target="../media/image30.jpg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5" Type="http://schemas.openxmlformats.org/officeDocument/2006/relationships/image" Target="../media/image43.jpe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389" y="2274838"/>
            <a:ext cx="728504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Classification using Machine Learning</a:t>
            </a:r>
          </a:p>
          <a:p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Andrew &amp; Liam Fletcher</a:t>
            </a:r>
          </a:p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SISTEM, 29</a:t>
            </a:r>
            <a:r>
              <a:rPr lang="en-GB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February 2020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71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D39C-B616-4501-91D5-9C15F385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Process &amp; The Parts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7A3B114-F724-4CBC-BB8D-011E08A7D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297698"/>
              </p:ext>
            </p:extLst>
          </p:nvPr>
        </p:nvGraphicFramePr>
        <p:xfrm>
          <a:off x="582613" y="2216150"/>
          <a:ext cx="10972800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A602-3E41-46E3-916E-5FFA6F2D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5552C-7B13-408C-952E-6D2AD65B4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To implement a Machine Learning solution, what do we need and how do we do it?</a:t>
            </a:r>
          </a:p>
        </p:txBody>
      </p:sp>
    </p:spTree>
    <p:extLst>
      <p:ext uri="{BB962C8B-B14F-4D97-AF65-F5344CB8AC3E}">
        <p14:creationId xmlns:p14="http://schemas.microsoft.com/office/powerpoint/2010/main" val="1807461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52793B-3EC2-452C-AD10-3C9D7F85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DD74CA-6697-4CBE-8624-32654ADD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https://sistem2020web.z19.web.core.windows.net/</a:t>
            </a:r>
            <a:endParaRPr lang="en-GB" dirty="0"/>
          </a:p>
          <a:p>
            <a:r>
              <a:rPr lang="en-GB" dirty="0">
                <a:hlinkClick r:id="rId3"/>
              </a:rPr>
              <a:t>https://colab.research.google.com/drive/1WDULuIj1EDVl53exJioYekbFkh9URW9Y#scrollTo=6AWGOsu5JWZg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24F6-B9A6-4FE0-8047-2F6C9AC6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B996DD-2D59-4A11-BE64-62A403749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 CNN Image Classification tool</a:t>
            </a:r>
          </a:p>
        </p:txBody>
      </p:sp>
    </p:spTree>
    <p:extLst>
      <p:ext uri="{BB962C8B-B14F-4D97-AF65-F5344CB8AC3E}">
        <p14:creationId xmlns:p14="http://schemas.microsoft.com/office/powerpoint/2010/main" val="179336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6F2D01-E2D8-4B4C-AD2B-A60C7D4C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a go!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8A47C-35FC-4F02-A88B-B14BBDE4B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this workshop, have a go at building a Machine Learning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32438-2802-471E-AA2D-D99BD5E2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A5584-06DC-E248-9D54-AA55A04EC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C73E9F-C4A9-41AD-80E5-435A47992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Build your own Image Classification Model.</a:t>
            </a:r>
          </a:p>
        </p:txBody>
      </p:sp>
      <p:pic>
        <p:nvPicPr>
          <p:cNvPr id="9" name="Picture 6" descr="https://cdn-images-1.medium.com/max/908/0*I3hkRieQ6B3qwwhy.">
            <a:extLst>
              <a:ext uri="{FF2B5EF4-FFF2-40B4-BE49-F238E27FC236}">
                <a16:creationId xmlns:a16="http://schemas.microsoft.com/office/drawing/2014/main" id="{016865DB-26D5-4D04-B4D5-31D9D704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214" y="3719069"/>
            <a:ext cx="2664904" cy="26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luralsight.imgix.net/paths/python-7be70baaac.png">
            <a:extLst>
              <a:ext uri="{FF2B5EF4-FFF2-40B4-BE49-F238E27FC236}">
                <a16:creationId xmlns:a16="http://schemas.microsoft.com/office/drawing/2014/main" id="{AB045DE2-F3A4-4C84-85BC-C5AFBFA51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760" y="3884412"/>
            <a:ext cx="2334217" cy="233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39BFA2BB-7C47-42EF-991E-E27470ED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948" y="4652942"/>
            <a:ext cx="2748812" cy="7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66B079E-28B8-43F5-8373-07419EE1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84" y="382753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10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CFC2-9A5C-4048-AA04-3314369A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a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D64E-F86E-4D43-960C-D2942329E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6000" dirty="0"/>
              <a:t> </a:t>
            </a:r>
            <a:r>
              <a:rPr lang="en-GB" sz="6000" b="1" dirty="0"/>
              <a:t>Workshop PDF</a:t>
            </a:r>
          </a:p>
          <a:p>
            <a:r>
              <a:rPr lang="en-GB" sz="6000" dirty="0">
                <a:hlinkClick r:id="rId2"/>
              </a:rPr>
              <a:t>https://bit.ly</a:t>
            </a:r>
            <a:r>
              <a:rPr lang="en-GB" sz="6000">
                <a:hlinkClick r:id="rId2"/>
              </a:rPr>
              <a:t>/2I2MSGW</a:t>
            </a:r>
            <a:r>
              <a:rPr lang="en-GB" sz="6000"/>
              <a:t> </a:t>
            </a:r>
            <a:endParaRPr lang="en-GB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B78B7-9C1B-47C1-8A7B-F8216C33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4A0F5-2152-4E87-84C3-BE5B74B38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22273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44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3628-C452-46F4-A9CB-3DF02C84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898EF-E7BE-4209-ADF0-40EAFFEC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Introduction</a:t>
            </a:r>
          </a:p>
          <a:p>
            <a:r>
              <a:rPr lang="en-GB" sz="1600" dirty="0"/>
              <a:t>Our aim today</a:t>
            </a:r>
          </a:p>
          <a:p>
            <a:r>
              <a:rPr lang="en-GB" sz="1600" dirty="0"/>
              <a:t>AI, Machine Learning &amp; Deep Learning</a:t>
            </a:r>
          </a:p>
          <a:p>
            <a:r>
              <a:rPr lang="en-GB" sz="1600" dirty="0"/>
              <a:t>Deep Learning Neural Networks for Image Classification</a:t>
            </a:r>
          </a:p>
          <a:p>
            <a:r>
              <a:rPr lang="en-GB" sz="1600" dirty="0"/>
              <a:t>What do we need?</a:t>
            </a:r>
          </a:p>
          <a:p>
            <a:r>
              <a:rPr lang="en-GB" sz="1600" dirty="0"/>
              <a:t>The Process &amp; The Parts</a:t>
            </a:r>
          </a:p>
          <a:p>
            <a:pPr lvl="1"/>
            <a:r>
              <a:rPr lang="en-GB" sz="1200" dirty="0"/>
              <a:t>Dataset</a:t>
            </a:r>
          </a:p>
          <a:p>
            <a:pPr lvl="1"/>
            <a:r>
              <a:rPr lang="en-GB" sz="1200" dirty="0"/>
              <a:t>Pre-Processing</a:t>
            </a:r>
          </a:p>
          <a:p>
            <a:pPr lvl="1"/>
            <a:r>
              <a:rPr lang="en-GB" sz="1200" dirty="0"/>
              <a:t>Model</a:t>
            </a:r>
          </a:p>
          <a:p>
            <a:pPr lvl="1"/>
            <a:r>
              <a:rPr lang="en-GB" sz="1200" dirty="0"/>
              <a:t>Training &amp; Evaluation</a:t>
            </a:r>
          </a:p>
          <a:p>
            <a:pPr lvl="1"/>
            <a:r>
              <a:rPr lang="en-GB" sz="1200" dirty="0"/>
              <a:t>Using our model.</a:t>
            </a:r>
          </a:p>
          <a:p>
            <a:r>
              <a:rPr lang="en-GB" sz="1600" dirty="0"/>
              <a:t>Demo</a:t>
            </a:r>
          </a:p>
          <a:p>
            <a:r>
              <a:rPr lang="en-GB" sz="1600" dirty="0"/>
              <a:t>Have a go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CF283-CE4D-4400-9114-1A3C838A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9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9C18-61F6-40B3-9C47-F3FE50AB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3AED6-9BB7-47C1-9ACA-DA214B13C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042" y="1316567"/>
            <a:ext cx="6580718" cy="2112433"/>
          </a:xfrm>
        </p:spPr>
        <p:txBody>
          <a:bodyPr/>
          <a:lstStyle/>
          <a:p>
            <a:r>
              <a:rPr lang="en-GB" dirty="0"/>
              <a:t>Andrew Fletcher.</a:t>
            </a:r>
          </a:p>
          <a:p>
            <a:r>
              <a:rPr lang="en-GB" dirty="0"/>
              <a:t>Senior Software Engineer using Net/C#.</a:t>
            </a:r>
          </a:p>
          <a:p>
            <a:r>
              <a:rPr lang="en-GB" dirty="0"/>
              <a:t>Keen interest in AI and Machine Learning</a:t>
            </a:r>
          </a:p>
          <a:p>
            <a:r>
              <a:rPr lang="en-GB" dirty="0"/>
              <a:t>Attended a number of Hackathons and Meetups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68119-6B51-4D63-80FE-85499C2D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330219-B002-4A29-9733-242C0797EEE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9" b="7789"/>
          <a:stretch>
            <a:fillRect/>
          </a:stretch>
        </p:blipFill>
        <p:spPr bwMode="auto">
          <a:xfrm>
            <a:off x="582732" y="1316567"/>
            <a:ext cx="2502497" cy="21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F0D286-1DB3-4954-9A47-F961379B0AC9}"/>
              </a:ext>
            </a:extLst>
          </p:cNvPr>
          <p:cNvSpPr txBox="1">
            <a:spLocks/>
          </p:cNvSpPr>
          <p:nvPr/>
        </p:nvSpPr>
        <p:spPr>
          <a:xfrm>
            <a:off x="3241462" y="3836459"/>
            <a:ext cx="6580718" cy="2112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9861" indent="-269861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1867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9239" indent="-17938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467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19" indent="-17938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333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09585" indent="-18096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88965" indent="-17938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Liam Fletcher.</a:t>
            </a:r>
          </a:p>
          <a:p>
            <a:r>
              <a:rPr lang="en-GB" dirty="0"/>
              <a:t>Level 3 Computer Science @ QUB</a:t>
            </a:r>
          </a:p>
          <a:p>
            <a:r>
              <a:rPr lang="en-GB" dirty="0"/>
              <a:t>Part-time Software Engineer</a:t>
            </a:r>
          </a:p>
          <a:p>
            <a:r>
              <a:rPr lang="en-GB" dirty="0"/>
              <a:t>Keen interest in AI and Machine Learning</a:t>
            </a:r>
          </a:p>
          <a:p>
            <a:r>
              <a:rPr lang="en-GB" dirty="0"/>
              <a:t>Attended a number of Hackathons and Meetups</a:t>
            </a:r>
          </a:p>
        </p:txBody>
      </p:sp>
      <p:pic>
        <p:nvPicPr>
          <p:cNvPr id="1030" name="Picture 6" descr="Liam Fletcher">
            <a:extLst>
              <a:ext uri="{FF2B5EF4-FFF2-40B4-BE49-F238E27FC236}">
                <a16:creationId xmlns:a16="http://schemas.microsoft.com/office/drawing/2014/main" id="{270BFFD4-9576-4297-BC77-9FE0B5E9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61" y="3724995"/>
            <a:ext cx="2502498" cy="25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BEDC-B5A8-4796-90A1-6434DFFA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aim today</a:t>
            </a:r>
          </a:p>
        </p:txBody>
      </p:sp>
      <p:pic>
        <p:nvPicPr>
          <p:cNvPr id="8" name="Content Placeholder 7" descr="A cat sitting on a table&#10;&#10;Description automatically generated">
            <a:extLst>
              <a:ext uri="{FF2B5EF4-FFF2-40B4-BE49-F238E27FC236}">
                <a16:creationId xmlns:a16="http://schemas.microsoft.com/office/drawing/2014/main" id="{E574364C-C9A7-4B9E-8B7A-42DAF64F4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38" y="1220107"/>
            <a:ext cx="2127688" cy="17507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20344-00EA-4811-B5BC-1A51F10C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4</a:t>
            </a:fld>
            <a:endParaRPr lang="en-US" dirty="0"/>
          </a:p>
        </p:txBody>
      </p:sp>
      <p:pic>
        <p:nvPicPr>
          <p:cNvPr id="10" name="Picture 9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7E372223-7803-43FE-A764-3569963D2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82" y="1220108"/>
            <a:ext cx="1875839" cy="1750783"/>
          </a:xfrm>
          <a:prstGeom prst="rect">
            <a:avLst/>
          </a:prstGeom>
        </p:spPr>
      </p:pic>
      <p:pic>
        <p:nvPicPr>
          <p:cNvPr id="12" name="Picture 11" descr="A cat sitting in front of a fence&#10;&#10;Description automatically generated">
            <a:extLst>
              <a:ext uri="{FF2B5EF4-FFF2-40B4-BE49-F238E27FC236}">
                <a16:creationId xmlns:a16="http://schemas.microsoft.com/office/drawing/2014/main" id="{3EDF9E03-2333-43F1-BD0C-F20A5CE90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560" y="1220108"/>
            <a:ext cx="1379405" cy="1750783"/>
          </a:xfrm>
          <a:prstGeom prst="rect">
            <a:avLst/>
          </a:prstGeom>
        </p:spPr>
      </p:pic>
      <p:pic>
        <p:nvPicPr>
          <p:cNvPr id="14" name="Picture 13" descr="A cat sitting on a white surface&#10;&#10;Description automatically generated">
            <a:extLst>
              <a:ext uri="{FF2B5EF4-FFF2-40B4-BE49-F238E27FC236}">
                <a16:creationId xmlns:a16="http://schemas.microsoft.com/office/drawing/2014/main" id="{C7390C50-A632-47FF-AD4D-4445A6CBC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71" y="1220108"/>
            <a:ext cx="2114472" cy="17507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2E8911-8354-49E8-AB57-B314496AE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5" y="1220108"/>
            <a:ext cx="2329709" cy="1750783"/>
          </a:xfrm>
          <a:prstGeom prst="rect">
            <a:avLst/>
          </a:prstGeom>
        </p:spPr>
      </p:pic>
      <p:pic>
        <p:nvPicPr>
          <p:cNvPr id="18" name="Picture 17" descr="A dog sitting in the grass&#10;&#10;Description automatically generated">
            <a:extLst>
              <a:ext uri="{FF2B5EF4-FFF2-40B4-BE49-F238E27FC236}">
                <a16:creationId xmlns:a16="http://schemas.microsoft.com/office/drawing/2014/main" id="{75B72A9D-5800-4751-B409-C6B1D689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660" y="3066735"/>
            <a:ext cx="2090239" cy="1575010"/>
          </a:xfrm>
          <a:prstGeom prst="rect">
            <a:avLst/>
          </a:prstGeom>
        </p:spPr>
      </p:pic>
      <p:pic>
        <p:nvPicPr>
          <p:cNvPr id="20" name="Picture 19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3E9DF63-D0F4-4AA1-A49D-5E6508FE50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16" y="3071813"/>
            <a:ext cx="1026048" cy="1565742"/>
          </a:xfrm>
          <a:prstGeom prst="rect">
            <a:avLst/>
          </a:prstGeom>
        </p:spPr>
      </p:pic>
      <p:pic>
        <p:nvPicPr>
          <p:cNvPr id="22" name="Picture 21" descr="A dog standing on grass&#10;&#10;Description automatically generated">
            <a:extLst>
              <a:ext uri="{FF2B5EF4-FFF2-40B4-BE49-F238E27FC236}">
                <a16:creationId xmlns:a16="http://schemas.microsoft.com/office/drawing/2014/main" id="{CF43D05A-E2B0-492E-A734-F8C472D323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82" y="3066735"/>
            <a:ext cx="1471326" cy="1565743"/>
          </a:xfrm>
          <a:prstGeom prst="rect">
            <a:avLst/>
          </a:prstGeom>
        </p:spPr>
      </p:pic>
      <p:pic>
        <p:nvPicPr>
          <p:cNvPr id="24" name="Picture 23" descr="A dog looking at the camera&#10;&#10;Description automatically generated">
            <a:extLst>
              <a:ext uri="{FF2B5EF4-FFF2-40B4-BE49-F238E27FC236}">
                <a16:creationId xmlns:a16="http://schemas.microsoft.com/office/drawing/2014/main" id="{16A814FB-774A-4B01-9846-47FD3EF336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34" y="3066735"/>
            <a:ext cx="2090238" cy="1570820"/>
          </a:xfrm>
          <a:prstGeom prst="rect">
            <a:avLst/>
          </a:prstGeom>
        </p:spPr>
      </p:pic>
      <p:pic>
        <p:nvPicPr>
          <p:cNvPr id="26" name="Picture 25" descr="A dog looking at the camera&#10;&#10;Description automatically generated">
            <a:extLst>
              <a:ext uri="{FF2B5EF4-FFF2-40B4-BE49-F238E27FC236}">
                <a16:creationId xmlns:a16="http://schemas.microsoft.com/office/drawing/2014/main" id="{68D19DAA-3C9D-4500-B63D-5DD430D403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74" y="3071813"/>
            <a:ext cx="1641972" cy="1570820"/>
          </a:xfrm>
          <a:prstGeom prst="rect">
            <a:avLst/>
          </a:prstGeom>
        </p:spPr>
      </p:pic>
      <p:pic>
        <p:nvPicPr>
          <p:cNvPr id="28" name="Picture 27" descr="A close up of an animal&#10;&#10;Description automatically generated">
            <a:extLst>
              <a:ext uri="{FF2B5EF4-FFF2-40B4-BE49-F238E27FC236}">
                <a16:creationId xmlns:a16="http://schemas.microsoft.com/office/drawing/2014/main" id="{1FE7C789-7A1A-4E96-A4C3-B4735FAB78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46" y="4780431"/>
            <a:ext cx="1324255" cy="1765672"/>
          </a:xfrm>
          <a:prstGeom prst="rect">
            <a:avLst/>
          </a:prstGeom>
        </p:spPr>
      </p:pic>
      <p:pic>
        <p:nvPicPr>
          <p:cNvPr id="30" name="Picture 29" descr="A small grey animal&#10;&#10;Description automatically generated">
            <a:extLst>
              <a:ext uri="{FF2B5EF4-FFF2-40B4-BE49-F238E27FC236}">
                <a16:creationId xmlns:a16="http://schemas.microsoft.com/office/drawing/2014/main" id="{DD0DB20C-4BFB-443A-8B63-90CE016EA54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59" y="4786397"/>
            <a:ext cx="1975070" cy="1753863"/>
          </a:xfrm>
          <a:prstGeom prst="rect">
            <a:avLst/>
          </a:prstGeom>
        </p:spPr>
      </p:pic>
      <p:pic>
        <p:nvPicPr>
          <p:cNvPr id="34" name="Picture 33" descr="A close up of an animal&#10;&#10;Description automatically generated">
            <a:extLst>
              <a:ext uri="{FF2B5EF4-FFF2-40B4-BE49-F238E27FC236}">
                <a16:creationId xmlns:a16="http://schemas.microsoft.com/office/drawing/2014/main" id="{D8604D4F-4691-423B-A7CB-30CD22C2FB0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53" y="4786397"/>
            <a:ext cx="1298288" cy="17656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5CF73B-BA26-4218-BCA0-D2A5F12C124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47" y="4801286"/>
            <a:ext cx="1167189" cy="1750783"/>
          </a:xfrm>
          <a:prstGeom prst="rect">
            <a:avLst/>
          </a:prstGeom>
        </p:spPr>
      </p:pic>
      <p:pic>
        <p:nvPicPr>
          <p:cNvPr id="40" name="Picture 39" descr="An animal sitting on a branch&#10;&#10;Description automatically generated">
            <a:extLst>
              <a:ext uri="{FF2B5EF4-FFF2-40B4-BE49-F238E27FC236}">
                <a16:creationId xmlns:a16="http://schemas.microsoft.com/office/drawing/2014/main" id="{523E77D0-B7EC-4CEA-BFFA-244A166CBAA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19" y="4801285"/>
            <a:ext cx="1149980" cy="17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79AE-562B-4CDA-8526-747ACE0B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vs Machine Learning vs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791BA-2C43-4C90-B237-6904F251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5</a:t>
            </a:fld>
            <a:endParaRPr lang="en-US" dirty="0"/>
          </a:p>
        </p:txBody>
      </p:sp>
      <p:sp>
        <p:nvSpPr>
          <p:cNvPr id="8" name="Rectangle: Rounded Corners 7" descr="Brain">
            <a:extLst>
              <a:ext uri="{FF2B5EF4-FFF2-40B4-BE49-F238E27FC236}">
                <a16:creationId xmlns:a16="http://schemas.microsoft.com/office/drawing/2014/main" id="{902E916B-A609-4172-BBFC-151076895F6B}"/>
              </a:ext>
            </a:extLst>
          </p:cNvPr>
          <p:cNvSpPr/>
          <p:nvPr/>
        </p:nvSpPr>
        <p:spPr>
          <a:xfrm>
            <a:off x="2033599" y="2554338"/>
            <a:ext cx="2538933" cy="1749324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23000" b="-23000"/>
            </a:stretch>
          </a:blipFill>
          <a:scene3d>
            <a:camera prst="orthographicFront"/>
            <a:lightRig rig="chilly" dir="t"/>
          </a:scene3d>
          <a:sp3d prstMaterial="translucentPowder">
            <a:bevelT w="0" h="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726710-4538-47E1-85A7-77084334045D}"/>
              </a:ext>
            </a:extLst>
          </p:cNvPr>
          <p:cNvSpPr/>
          <p:nvPr/>
        </p:nvSpPr>
        <p:spPr>
          <a:xfrm>
            <a:off x="2033600" y="4452395"/>
            <a:ext cx="2538933" cy="941944"/>
          </a:xfrm>
          <a:custGeom>
            <a:avLst/>
            <a:gdLst>
              <a:gd name="connsiteX0" fmla="*/ 0 w 2538933"/>
              <a:gd name="connsiteY0" fmla="*/ 0 h 941944"/>
              <a:gd name="connsiteX1" fmla="*/ 2538933 w 2538933"/>
              <a:gd name="connsiteY1" fmla="*/ 0 h 941944"/>
              <a:gd name="connsiteX2" fmla="*/ 2538933 w 2538933"/>
              <a:gd name="connsiteY2" fmla="*/ 941944 h 941944"/>
              <a:gd name="connsiteX3" fmla="*/ 0 w 2538933"/>
              <a:gd name="connsiteY3" fmla="*/ 941944 h 941944"/>
              <a:gd name="connsiteX4" fmla="*/ 0 w 2538933"/>
              <a:gd name="connsiteY4" fmla="*/ 0 h 94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8933" h="941944">
                <a:moveTo>
                  <a:pt x="0" y="0"/>
                </a:moveTo>
                <a:lnTo>
                  <a:pt x="2538933" y="0"/>
                </a:lnTo>
                <a:lnTo>
                  <a:pt x="2538933" y="941944"/>
                </a:lnTo>
                <a:lnTo>
                  <a:pt x="0" y="941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Artificial Intelligence</a:t>
            </a:r>
          </a:p>
        </p:txBody>
      </p:sp>
      <p:sp>
        <p:nvSpPr>
          <p:cNvPr id="10" name="Rectangle: Rounded Corners 9" descr="Gears">
            <a:extLst>
              <a:ext uri="{FF2B5EF4-FFF2-40B4-BE49-F238E27FC236}">
                <a16:creationId xmlns:a16="http://schemas.microsoft.com/office/drawing/2014/main" id="{E9A5A5D9-75F2-4788-A68C-2F7830F3AA7C}"/>
              </a:ext>
            </a:extLst>
          </p:cNvPr>
          <p:cNvSpPr/>
          <p:nvPr/>
        </p:nvSpPr>
        <p:spPr>
          <a:xfrm>
            <a:off x="4826533" y="2110486"/>
            <a:ext cx="2538933" cy="2457179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t="-1605" b="-2336"/>
            </a:stretch>
          </a:blipFill>
          <a:scene3d>
            <a:camera prst="orthographicFront"/>
            <a:lightRig rig="chilly" dir="t"/>
          </a:scene3d>
          <a:sp3d prstMaterial="translucentPowder">
            <a:bevelT w="0" h="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F6C0FF-6FD0-414D-AE46-0C4500C7A3AA}"/>
              </a:ext>
            </a:extLst>
          </p:cNvPr>
          <p:cNvSpPr/>
          <p:nvPr/>
        </p:nvSpPr>
        <p:spPr>
          <a:xfrm>
            <a:off x="4826533" y="4452395"/>
            <a:ext cx="2538933" cy="941944"/>
          </a:xfrm>
          <a:custGeom>
            <a:avLst/>
            <a:gdLst>
              <a:gd name="connsiteX0" fmla="*/ 0 w 2538933"/>
              <a:gd name="connsiteY0" fmla="*/ 0 h 941944"/>
              <a:gd name="connsiteX1" fmla="*/ 2538933 w 2538933"/>
              <a:gd name="connsiteY1" fmla="*/ 0 h 941944"/>
              <a:gd name="connsiteX2" fmla="*/ 2538933 w 2538933"/>
              <a:gd name="connsiteY2" fmla="*/ 941944 h 941944"/>
              <a:gd name="connsiteX3" fmla="*/ 0 w 2538933"/>
              <a:gd name="connsiteY3" fmla="*/ 941944 h 941944"/>
              <a:gd name="connsiteX4" fmla="*/ 0 w 2538933"/>
              <a:gd name="connsiteY4" fmla="*/ 0 h 94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8933" h="941944">
                <a:moveTo>
                  <a:pt x="0" y="0"/>
                </a:moveTo>
                <a:lnTo>
                  <a:pt x="2538933" y="0"/>
                </a:lnTo>
                <a:lnTo>
                  <a:pt x="2538933" y="941944"/>
                </a:lnTo>
                <a:lnTo>
                  <a:pt x="0" y="941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Machine Learning </a:t>
            </a:r>
          </a:p>
        </p:txBody>
      </p:sp>
      <p:sp>
        <p:nvSpPr>
          <p:cNvPr id="12" name="Rectangle: Rounded Corners 11" descr="Hierarchy">
            <a:extLst>
              <a:ext uri="{FF2B5EF4-FFF2-40B4-BE49-F238E27FC236}">
                <a16:creationId xmlns:a16="http://schemas.microsoft.com/office/drawing/2014/main" id="{90674A78-71DE-42F4-A326-B5D3BD8F0495}"/>
              </a:ext>
            </a:extLst>
          </p:cNvPr>
          <p:cNvSpPr/>
          <p:nvPr/>
        </p:nvSpPr>
        <p:spPr>
          <a:xfrm>
            <a:off x="7610438" y="2464413"/>
            <a:ext cx="2538933" cy="1749324"/>
          </a:xfrm>
          <a:prstGeom prst="round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23000" b="-23000"/>
            </a:stretch>
          </a:blipFill>
          <a:effectLst/>
          <a:scene3d>
            <a:camera prst="orthographicFront"/>
            <a:lightRig rig="chilly" dir="t"/>
          </a:scene3d>
          <a:sp3d prstMaterial="translucentPowder">
            <a:bevelT w="0" h="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EB65C6-213B-4863-8F0F-458FC5D1640D}"/>
              </a:ext>
            </a:extLst>
          </p:cNvPr>
          <p:cNvSpPr/>
          <p:nvPr/>
        </p:nvSpPr>
        <p:spPr>
          <a:xfrm>
            <a:off x="7619466" y="4452395"/>
            <a:ext cx="2538933" cy="941944"/>
          </a:xfrm>
          <a:custGeom>
            <a:avLst/>
            <a:gdLst>
              <a:gd name="connsiteX0" fmla="*/ 0 w 2538933"/>
              <a:gd name="connsiteY0" fmla="*/ 0 h 941944"/>
              <a:gd name="connsiteX1" fmla="*/ 2538933 w 2538933"/>
              <a:gd name="connsiteY1" fmla="*/ 0 h 941944"/>
              <a:gd name="connsiteX2" fmla="*/ 2538933 w 2538933"/>
              <a:gd name="connsiteY2" fmla="*/ 941944 h 941944"/>
              <a:gd name="connsiteX3" fmla="*/ 0 w 2538933"/>
              <a:gd name="connsiteY3" fmla="*/ 941944 h 941944"/>
              <a:gd name="connsiteX4" fmla="*/ 0 w 2538933"/>
              <a:gd name="connsiteY4" fmla="*/ 0 h 94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8933" h="941944">
                <a:moveTo>
                  <a:pt x="0" y="0"/>
                </a:moveTo>
                <a:lnTo>
                  <a:pt x="2538933" y="0"/>
                </a:lnTo>
                <a:lnTo>
                  <a:pt x="2538933" y="941944"/>
                </a:lnTo>
                <a:lnTo>
                  <a:pt x="0" y="941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59685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14D970-265B-4FD2-856B-B5829CBE1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098223"/>
              </p:ext>
            </p:extLst>
          </p:nvPr>
        </p:nvGraphicFramePr>
        <p:xfrm>
          <a:off x="0" y="760512"/>
          <a:ext cx="12192000" cy="5431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F27D-D566-4184-9E76-F3CE6F89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0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0CBA-9E5D-4153-9E57-9D31BF17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Neural Networks for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BBFD-A9F8-467B-9FC4-A1A1143A8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31" y="2008990"/>
            <a:ext cx="10972800" cy="3650849"/>
          </a:xfrm>
        </p:spPr>
        <p:txBody>
          <a:bodyPr/>
          <a:lstStyle/>
          <a:p>
            <a:r>
              <a:rPr lang="en-US" dirty="0"/>
              <a:t>A computational model that works in a similar way to the neurons in the human brain. Each neuron takes an input, performs some operations then passes the output to the following neuron.</a:t>
            </a:r>
          </a:p>
          <a:p>
            <a:r>
              <a:rPr lang="en-US" dirty="0"/>
              <a:t>Learns to map inputs to outputs. Neurons have a weight that influences output values.</a:t>
            </a:r>
          </a:p>
          <a:p>
            <a:r>
              <a:rPr lang="en-US" dirty="0"/>
              <a:t>To train, we predict a value, calculate a “loss” value to express the “error” then update the weights to reduce the error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63930-1514-4ED5-91D9-92E6F22E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D50-FE3B-4B56-A567-CBC669FA4A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is a Neural Network?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0E5155-5716-4B58-9696-7029CFC1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45" y="4436758"/>
            <a:ext cx="4657766" cy="22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05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0CBA-9E5D-4153-9E57-9D31BF17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Neural Networks for Image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63930-1514-4ED5-91D9-92E6F22E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D50-FE3B-4B56-A567-CBC669FA4A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87522B-8770-42FF-8C6C-DC884A611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Convolutional Neural Networks (CNNs) are one of the main approaches to image classification using Neural Networks.</a:t>
            </a:r>
          </a:p>
          <a:p>
            <a:r>
              <a:rPr lang="en-GB" dirty="0"/>
              <a:t>CNNs treat images as arrays of pixels and learn individual “filters” that spot the features of interest in images that we are attempting to classify.</a:t>
            </a:r>
          </a:p>
        </p:txBody>
      </p:sp>
    </p:spTree>
    <p:extLst>
      <p:ext uri="{BB962C8B-B14F-4D97-AF65-F5344CB8AC3E}">
        <p14:creationId xmlns:p14="http://schemas.microsoft.com/office/powerpoint/2010/main" val="328192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0CBA-9E5D-4153-9E57-9D31BF17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Neural Networks for Image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63930-1514-4ED5-91D9-92E6F22E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D50-FE3B-4B56-A567-CBC669FA4A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2A0F9EC-57CB-443A-91EA-5E56826907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80" y="2216150"/>
            <a:ext cx="10381866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2F47C9-F0EF-48E0-9DFA-36F54C4DB7C8}"/>
              </a:ext>
            </a:extLst>
          </p:cNvPr>
          <p:cNvSpPr/>
          <p:nvPr/>
        </p:nvSpPr>
        <p:spPr>
          <a:xfrm>
            <a:off x="8790582" y="4358827"/>
            <a:ext cx="2322463" cy="375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49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porate">
      <a:dk1>
        <a:srgbClr val="093E52"/>
      </a:dk1>
      <a:lt1>
        <a:sysClr val="window" lastClr="FFFFFF"/>
      </a:lt1>
      <a:dk2>
        <a:srgbClr val="093E52"/>
      </a:dk2>
      <a:lt2>
        <a:srgbClr val="FFFFFF"/>
      </a:lt2>
      <a:accent1>
        <a:srgbClr val="093E52"/>
      </a:accent1>
      <a:accent2>
        <a:srgbClr val="3B8896"/>
      </a:accent2>
      <a:accent3>
        <a:srgbClr val="8CCFB7"/>
      </a:accent3>
      <a:accent4>
        <a:srgbClr val="F1614E"/>
      </a:accent4>
      <a:accent5>
        <a:srgbClr val="B62B60"/>
      </a:accent5>
      <a:accent6>
        <a:srgbClr val="FBB040"/>
      </a:accent6>
      <a:hlink>
        <a:srgbClr val="3B8896"/>
      </a:hlink>
      <a:folHlink>
        <a:srgbClr val="8CCFB7"/>
      </a:folHlink>
    </a:clrScheme>
    <a:fontScheme name="Museo Sans">
      <a:majorFont>
        <a:latin typeface="Museo Sans 700"/>
        <a:ea typeface=""/>
        <a:cs typeface=""/>
      </a:majorFont>
      <a:minorFont>
        <a:latin typeface="Museo Sans 300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2017 (Arial)" id="{96A581E6-A737-4892-847D-A659250CA687}" vid="{F9F2EB20-9BD4-42D4-8005-89D02FA0E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_dlc_DocId xmlns="4de166b7-9119-4799-9923-ca2aa53db7a8">N3P4UWVWN343-1332597203-5</_dlc_DocId>
    <_dlc_DocIdUrl xmlns="4de166b7-9119-4799-9923-ca2aa53db7a8">
      <Url>https://vic.civica.co.uk/group/marketing/_layouts/15/DocIdRedir.aspx?ID=N3P4UWVWN343-1332597203-5</Url>
      <Description>N3P4UWVWN343-1332597203-5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E97F5A3287D46B06A085DA5909D0C" ma:contentTypeVersion="0" ma:contentTypeDescription="Create a new document." ma:contentTypeScope="" ma:versionID="9a4d6450dea9a71c12d906c70d0d4f16">
  <xsd:schema xmlns:xsd="http://www.w3.org/2001/XMLSchema" xmlns:xs="http://www.w3.org/2001/XMLSchema" xmlns:p="http://schemas.microsoft.com/office/2006/metadata/properties" xmlns:ns2="4de166b7-9119-4799-9923-ca2aa53db7a8" targetNamespace="http://schemas.microsoft.com/office/2006/metadata/properties" ma:root="true" ma:fieldsID="18c0d032cb0246a72510210f60b78a2d" ns2:_="">
    <xsd:import namespace="4de166b7-9119-4799-9923-ca2aa53db7a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e166b7-9119-4799-9923-ca2aa53db7a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BD785C-3629-49C6-833A-BACDE35552F1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  <ds:schemaRef ds:uri="http://purl.org/dc/dcmitype/"/>
    <ds:schemaRef ds:uri="4de166b7-9119-4799-9923-ca2aa53db7a8"/>
  </ds:schemaRefs>
</ds:datastoreItem>
</file>

<file path=customXml/itemProps2.xml><?xml version="1.0" encoding="utf-8"?>
<ds:datastoreItem xmlns:ds="http://schemas.openxmlformats.org/officeDocument/2006/customXml" ds:itemID="{5C33A0D4-7C19-4FAD-86B0-3EC062805B1B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A767382-E0C7-4281-A87F-52673DEB3EA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C94F3A4-DE2F-4BEA-9C18-9C15F3A482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e166b7-9119-4799-9923-ca2aa53db7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2017 - Arial</Template>
  <TotalTime>0</TotalTime>
  <Words>498</Words>
  <Application>Microsoft Office PowerPoint</Application>
  <PresentationFormat>Widescreen</PresentationFormat>
  <Paragraphs>102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Museo Sans 300</vt:lpstr>
      <vt:lpstr>Calibri</vt:lpstr>
      <vt:lpstr>Arial</vt:lpstr>
      <vt:lpstr>Office Theme</vt:lpstr>
      <vt:lpstr>PowerPoint Presentation</vt:lpstr>
      <vt:lpstr>Agenda</vt:lpstr>
      <vt:lpstr>Introductions</vt:lpstr>
      <vt:lpstr>Our aim today</vt:lpstr>
      <vt:lpstr>AI vs Machine Learning vs Deep Learning</vt:lpstr>
      <vt:lpstr>PowerPoint Presentation</vt:lpstr>
      <vt:lpstr>Deep Learning Neural Networks for Image Classification</vt:lpstr>
      <vt:lpstr>Deep Learning Neural Networks for Image Classification</vt:lpstr>
      <vt:lpstr>Deep Learning Neural Networks for Image Classification</vt:lpstr>
      <vt:lpstr>The Process &amp; The Parts</vt:lpstr>
      <vt:lpstr>Demo</vt:lpstr>
      <vt:lpstr>Have a go!</vt:lpstr>
      <vt:lpstr>Have a go</vt:lpstr>
      <vt:lpstr>PowerPoint Presentation</vt:lpstr>
    </vt:vector>
  </TitlesOfParts>
  <Company>Civica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Fletcher</dc:creator>
  <cp:lastModifiedBy>Andrew Fletcher</cp:lastModifiedBy>
  <cp:revision>15</cp:revision>
  <cp:lastPrinted>2017-03-17T14:11:46Z</cp:lastPrinted>
  <dcterms:created xsi:type="dcterms:W3CDTF">2020-02-29T00:35:48Z</dcterms:created>
  <dcterms:modified xsi:type="dcterms:W3CDTF">2020-02-29T12:45:07Z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662fce8e-2c3d-4eb0-b2c2-cfb4201a0a25</vt:lpwstr>
  </property>
  <property fmtid="{D5CDD505-2E9C-101B-9397-08002B2CF9AE}" pid="3" name="ContentTypeId">
    <vt:lpwstr>0x010100F1FE97F5A3287D46B06A085DA5909D0C</vt:lpwstr>
  </property>
</Properties>
</file>